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94660"/>
  </p:normalViewPr>
  <p:slideViewPr>
    <p:cSldViewPr snapToGrid="0">
      <p:cViewPr>
        <p:scale>
          <a:sx n="50" d="100"/>
          <a:sy n="50" d="100"/>
        </p:scale>
        <p:origin x="29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99558128-88D4-46D8-AD86-07C219FB00EE}" type="datetimeFigureOut">
              <a:rPr lang="en-GB" smtClean="0"/>
            </a:fld>
            <a:endParaRPr lang="en-GB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CBC6496-1DBD-4E93-AEA1-047DA3CF668D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7142"/>
          </a:xfrm>
        </p:spPr>
        <p:txBody>
          <a:bodyPr>
            <a:normAutofit/>
          </a:bodyPr>
          <a:lstStyle/>
          <a:p>
            <a:r>
              <a:rPr lang="en-US" altLang="en-GB" sz="4000" dirty="0">
                <a:latin typeface="+mn-lt"/>
                <a:cs typeface="+mn-lt"/>
              </a:rPr>
              <a:t>TASK MANAGER APP</a:t>
            </a:r>
            <a:br>
              <a:rPr lang="en-US" altLang="en-GB" sz="4000" dirty="0">
                <a:latin typeface="+mn-lt"/>
                <a:cs typeface="+mn-lt"/>
              </a:rPr>
            </a:br>
            <a:endParaRPr lang="en-US" altLang="en-GB" sz="4000" dirty="0">
              <a:latin typeface="+mn-lt"/>
              <a:cs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PRESENTED BY: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ABIRAL KHADKA(750303)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lang="en-US" altLang="en-GB" dirty="0">
                <a:latin typeface="Calibri" panose="020F0502020204030204" charset="0"/>
                <a:cs typeface="Calibri" panose="020F0502020204030204" charset="0"/>
              </a:rPr>
              <a:t>ASHWIN DHOUGODA(750308)</a:t>
            </a:r>
            <a:endParaRPr lang="en-US" altLang="en-GB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OUTLINES</a:t>
            </a:r>
            <a:endParaRPr lang="en-US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INTRODUCTION TO  CRUD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OVERVIEW MODEL-VIEW-VIEW-CONTROLLER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OBJECTIVE OF THE PROJECT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BENEFITS OF MVC IN CRUD PROJECTS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TECHNOLOGIES USED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CONCLUSION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OVERVIEW OF MVC..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b="0" i="0" dirty="0">
                <a:effectLst/>
                <a:latin typeface="Calibri" panose="020F0502020204030204" charset="0"/>
                <a:cs typeface="Calibri" panose="020F0502020204030204" charset="0"/>
              </a:rPr>
              <a:t>Model: Represents the data and business logic</a:t>
            </a:r>
            <a:endParaRPr lang="en-US" sz="32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lang="en-US" sz="32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3200" b="0" i="0" dirty="0">
                <a:effectLst/>
                <a:latin typeface="Calibri" panose="020F0502020204030204" charset="0"/>
                <a:cs typeface="Calibri" panose="020F0502020204030204" charset="0"/>
              </a:rPr>
              <a:t>View: Renders the user interface</a:t>
            </a:r>
            <a:endParaRPr lang="en-US" sz="32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lang="en-US" sz="32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3200" b="0" i="0" dirty="0">
                <a:effectLst/>
                <a:latin typeface="Calibri" panose="020F0502020204030204" charset="0"/>
                <a:cs typeface="Calibri" panose="020F0502020204030204" charset="0"/>
              </a:rPr>
              <a:t>Controller: Handles user input and represents the interaction between the model and view</a:t>
            </a:r>
            <a:endParaRPr lang="en-US" sz="3200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endParaRPr lang="en-GB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OBJECTIVE OF THE PROJECT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Build a simple CRUD project using the MVC pattern.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" panose="020F0502020204030204" charset="0"/>
                <a:cs typeface="Calibri" panose="020F0502020204030204" charset="0"/>
              </a:rPr>
              <a:t>Demonstrate how to perform basic data operations: create, read,  and delete</a:t>
            </a:r>
            <a:endParaRPr lang="en-US" b="0" i="0" dirty="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Calibri" panose="020F0502020204030204" charset="0"/>
                <a:cs typeface="Calibri" panose="020F0502020204030204" charset="0"/>
              </a:rPr>
              <a:t>Benefits of MVC IN CRUD Projects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Separation of concerns: Model, View, and Controller have distinct responsibilities.</a:t>
            </a:r>
            <a:endParaRPr lang="en-US"/>
          </a:p>
          <a:p>
            <a:r>
              <a:rPr lang="en-US"/>
              <a:t>Code organization: MVC promotes a structured and modular approach to development.</a:t>
            </a:r>
            <a:endParaRPr lang="en-US"/>
          </a:p>
          <a:p>
            <a:r>
              <a:rPr lang="en-US"/>
              <a:t>Code reusability: Components can be reused in different parts of the application.</a:t>
            </a:r>
            <a:endParaRPr lang="en-US"/>
          </a:p>
          <a:p>
            <a:r>
              <a:rPr lang="en-US"/>
              <a:t>Maintainability: Changes in one component don't affect the others.</a:t>
            </a:r>
            <a:endParaRPr lang="en-US"/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Project Scope and Technologies Used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The scope of our project :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To add task,its description, due date,completed status for each users.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To know details about task, its description and edit and delete it if necessary.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The technologies used are: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ASP.NET MVC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HTML ,CSS, JavaScript</a:t>
            </a:r>
            <a:endParaRPr 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GB" sz="3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charset="0"/>
                <a:cs typeface="Calibri" panose="020F0502020204030204" charset="0"/>
              </a:rPr>
              <a:t>CONCLUSION</a:t>
            </a:r>
            <a:endParaRPr lang="en-GB" sz="4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MVC is a powerful design pattern that can be used to create efficient, scalable, and secure web applications. MVC is especially well-suited for CRUD operations, as it provides a simple, consistent, and secure way to implement these operations. The following are the benefits of using MVC for CRUD:</a:t>
            </a:r>
            <a:endParaRPr lang="en-US" b="0" i="0" dirty="0">
              <a:solidFill>
                <a:srgbClr val="1F1F1F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latin typeface="Calibri" panose="020F0502020204030204" charset="0"/>
                <a:cs typeface="Calibri" panose="020F0502020204030204" charset="0"/>
              </a:rPr>
              <a:t>Simplicity</a:t>
            </a:r>
            <a:endParaRPr lang="en-US" dirty="0">
              <a:solidFill>
                <a:srgbClr val="1F1F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latin typeface="Calibri" panose="020F0502020204030204" charset="0"/>
                <a:cs typeface="Calibri" panose="020F0502020204030204" charset="0"/>
              </a:rPr>
              <a:t>Consistency</a:t>
            </a:r>
            <a:endParaRPr lang="en-US" dirty="0">
              <a:solidFill>
                <a:srgbClr val="1F1F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latin typeface="Calibri" panose="020F0502020204030204" charset="0"/>
                <a:cs typeface="Calibri" panose="020F0502020204030204" charset="0"/>
              </a:rPr>
              <a:t>Security</a:t>
            </a:r>
            <a:endParaRPr lang="en-US" dirty="0">
              <a:solidFill>
                <a:srgbClr val="1F1F1F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F1F1F"/>
                </a:solidFill>
                <a:latin typeface="Calibri" panose="020F0502020204030204" charset="0"/>
                <a:cs typeface="Calibri" panose="020F0502020204030204" charset="0"/>
              </a:rPr>
              <a:t>Performance</a:t>
            </a:r>
            <a:endParaRPr lang="en-US" dirty="0">
              <a:solidFill>
                <a:srgbClr val="1F1F1F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/>
    </mc:Choice>
    <mc:Fallback>
      <p:transition/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WPS Presentation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Courier New</vt:lpstr>
      <vt:lpstr>Söhne</vt:lpstr>
      <vt:lpstr>Segoe Print</vt:lpstr>
      <vt:lpstr>Microsoft YaHei</vt:lpstr>
      <vt:lpstr>Arial Unicode MS</vt:lpstr>
      <vt:lpstr>Calibri Light</vt:lpstr>
      <vt:lpstr>Calibri</vt:lpstr>
      <vt:lpstr>Sitka Text Semibold</vt:lpstr>
      <vt:lpstr>Sitka Display Semibold</vt:lpstr>
      <vt:lpstr>Sitka Small Semibold</vt:lpstr>
      <vt:lpstr>Sitka Text</vt:lpstr>
      <vt:lpstr>Segoe UI Light</vt:lpstr>
      <vt:lpstr>Sitka Small</vt:lpstr>
      <vt:lpstr>Business Cooperate</vt:lpstr>
      <vt:lpstr>SIMPLE CRUD MVC PROJECT</vt:lpstr>
      <vt:lpstr>OUTLINES</vt:lpstr>
      <vt:lpstr>OVERVIEW OF MVC..</vt:lpstr>
      <vt:lpstr>OBJECTIVE OF THE PROJECT</vt:lpstr>
      <vt:lpstr>Benefits OF MVC IN CRUD Projects</vt:lpstr>
      <vt:lpstr>Project Scope and Technologies Used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CRUD MVC PROJECT</dc:title>
  <dc:creator>Salina Shrestha</dc:creator>
  <cp:lastModifiedBy>Administrator</cp:lastModifiedBy>
  <cp:revision>7</cp:revision>
  <dcterms:created xsi:type="dcterms:W3CDTF">2023-06-09T07:48:00Z</dcterms:created>
  <dcterms:modified xsi:type="dcterms:W3CDTF">2023-06-11T02:34:15Z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D47E1F26DFBC4873BB9F780FBDDB1CA4</vt:lpwstr>
  </property>
  <property fmtid="{D5CDD505-2E9C-101B-9397-08002B2CF9AE}" pid="3" name="KSOProductBuildVer">
    <vt:lpwstr>1033-11.2.0.11219</vt:lpwstr>
  </property>
</Properties>
</file>