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</p:sldIdLst>
  <p:sldSz cx="9144000" cy="5143500" type="screen16x9"/>
  <p:notesSz cx="6858000" cy="9144000"/>
  <p:embeddedFontLst>
    <p:embeddedFont>
      <p:font typeface="Calibri Light" panose="020F0302020204030204" charset="0"/>
      <p:regular r:id="rId19"/>
      <p:italic r:id="rId20"/>
    </p:embeddedFont>
    <p:embeddedFont>
      <p:font typeface="Calibri" panose="020F050202020403020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26" y="-2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font" Target="fonts/font6.fntdata"/><Relationship Id="rId23" Type="http://schemas.openxmlformats.org/officeDocument/2006/relationships/font" Target="fonts/font5.fntdata"/><Relationship Id="rId22" Type="http://schemas.openxmlformats.org/officeDocument/2006/relationships/font" Target="fonts/font4.fntdata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11fa4a25d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11fa4a25d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11b9224d3_0_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511b9224d3_0_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11fa4a25d_4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511fa4a25d_4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511fa4a25d_4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511fa4a25d_4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11fa4a25d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11fa4a25d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11fa4a25d_4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11fa4a25d_4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11fa4a25d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11fa4a25d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11fa4a25d_9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11fa4a25d_9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11b9224d3_0_6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11b9224d3_0_6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11fa4a25d_9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11fa4a25d_9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11b9224d3_0_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11b9224d3_0_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11fa4a25d_9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11fa4a25d_9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311700" y="1276088"/>
            <a:ext cx="8520600" cy="9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Task Manager App</a:t>
            </a:r>
            <a:endParaRPr lang="en-US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311700" y="2571750"/>
            <a:ext cx="8520600" cy="24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</a:rPr>
              <a:t>                                                              </a:t>
            </a:r>
            <a:r>
              <a:rPr lang="en-GB" b="1" dirty="0"/>
              <a:t>Prepared </a:t>
            </a:r>
            <a:r>
              <a:rPr lang="en-GB" b="1" dirty="0" smtClean="0"/>
              <a:t>By:</a:t>
            </a:r>
            <a:endParaRPr lang="en-GB" b="1" dirty="0" smtClean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00000"/>
                </a:solidFill>
              </a:rPr>
              <a:t>Abiral Khadka(750303)</a:t>
            </a:r>
            <a:endParaRPr lang="en-US" b="1" dirty="0" smtClean="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00000"/>
                </a:solidFill>
              </a:rPr>
              <a:t>Ashwin Dhougoda(750308)</a:t>
            </a:r>
            <a:endParaRPr b="1" dirty="0" smtClean="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 smtClean="0">
                <a:solidFill>
                  <a:schemeClr val="bg1"/>
                </a:solidFill>
              </a:rPr>
              <a:t>AAsihsidh</a:t>
            </a:r>
            <a:r>
              <a:rPr lang="en-GB" b="1" dirty="0" smtClean="0">
                <a:solidFill>
                  <a:schemeClr val="bg1"/>
                </a:solidFill>
              </a:rPr>
              <a:t>                                                               </a:t>
            </a:r>
            <a:endParaRPr dirty="0"/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997115" y="138738"/>
            <a:ext cx="990021" cy="977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</a:t>
            </a:r>
            <a:endParaRPr lang="en-GB"/>
          </a:p>
        </p:txBody>
      </p:sp>
      <p:sp>
        <p:nvSpPr>
          <p:cNvPr id="156" name="Google Shape;156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Char char="●"/>
            </a:pPr>
            <a:r>
              <a:rPr lang="en-GB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Any logged in user can create a blog as shown in the picture above</a:t>
            </a:r>
            <a:r>
              <a:rPr lang="en-GB" dirty="0" smtClean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                  	Conclusion</a:t>
            </a:r>
            <a:endParaRPr dirty="0"/>
          </a:p>
        </p:txBody>
      </p:sp>
      <p:sp>
        <p:nvSpPr>
          <p:cNvPr id="176" name="Google Shape;176;p27"/>
          <p:cNvSpPr txBox="1">
            <a:spLocks noGrp="1"/>
          </p:cNvSpPr>
          <p:nvPr>
            <p:ph type="body" idx="1"/>
          </p:nvPr>
        </p:nvSpPr>
        <p:spPr>
          <a:xfrm>
            <a:off x="423500" y="11819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●"/>
            </a:pPr>
            <a:r>
              <a:rPr lang="en-GB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fully functional </a:t>
            </a:r>
            <a:r>
              <a:rPr lang="en-GB" dirty="0" smtClean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Student Management </a:t>
            </a:r>
            <a:r>
              <a:rPr lang="en-GB" dirty="0" smtClean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GB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website was designed using MVC in the .NET framework.</a:t>
            </a:r>
            <a:endParaRPr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●"/>
            </a:pPr>
            <a:r>
              <a:rPr lang="en-GB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CRUD operations were successfully implemented.</a:t>
            </a:r>
            <a:endParaRPr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>
            <a:spLocks noGrp="1"/>
          </p:cNvSpPr>
          <p:nvPr>
            <p:ph type="body" idx="1"/>
          </p:nvPr>
        </p:nvSpPr>
        <p:spPr>
          <a:xfrm>
            <a:off x="311700" y="1533375"/>
            <a:ext cx="8520600" cy="6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100"/>
              <a:t>                                       </a:t>
            </a:r>
            <a:r>
              <a:rPr lang="en-GB" sz="2300"/>
              <a:t>        </a:t>
            </a:r>
            <a:r>
              <a:rPr lang="en-GB" sz="3300"/>
              <a:t>  </a:t>
            </a:r>
            <a:r>
              <a:rPr lang="en-GB" sz="3300">
                <a:solidFill>
                  <a:srgbClr val="1F1F1F"/>
                </a:solidFill>
              </a:rPr>
              <a:t>Thank you!!!</a:t>
            </a:r>
            <a:endParaRPr sz="3300">
              <a:solidFill>
                <a:srgbClr val="1F1F1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                        </a:t>
            </a:r>
            <a:r>
              <a:rPr lang="en-GB" dirty="0" smtClean="0"/>
              <a:t>Objective </a:t>
            </a: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Font typeface="Arial" panose="020B0604020202020204"/>
              <a:buChar char="●"/>
            </a:pPr>
            <a:r>
              <a:rPr lang="en-US" dirty="0" smtClean="0">
                <a:solidFill>
                  <a:srgbClr val="1F1F1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 develop student management system </a:t>
            </a:r>
            <a:r>
              <a:rPr lang="en-US" dirty="0" smtClean="0">
                <a:solidFill>
                  <a:srgbClr val="1F1F1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web application using dot net MVC.</a:t>
            </a:r>
            <a:endParaRPr dirty="0">
              <a:solidFill>
                <a:srgbClr val="1F1F1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       Approach</a:t>
            </a:r>
            <a:endParaRPr lang="en-GB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Font typeface="Arial" panose="020B0604020202020204"/>
              <a:buChar char="●"/>
            </a:pPr>
            <a:r>
              <a:rPr lang="en-GB" dirty="0">
                <a:solidFill>
                  <a:srgbClr val="1F1F1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database named </a:t>
            </a:r>
            <a:r>
              <a:rPr lang="en-GB" dirty="0" smtClean="0">
                <a:solidFill>
                  <a:srgbClr val="1F1F1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r>
              <a:rPr lang="en-GB" dirty="0" err="1" smtClean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lindaa</a:t>
            </a:r>
            <a:r>
              <a:rPr lang="en-GB" dirty="0" smtClean="0">
                <a:solidFill>
                  <a:srgbClr val="1F1F1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 </a:t>
            </a:r>
            <a:r>
              <a:rPr lang="en-GB" dirty="0">
                <a:solidFill>
                  <a:srgbClr val="1F1F1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was designed</a:t>
            </a:r>
            <a:r>
              <a:rPr lang="en-GB" dirty="0" smtClean="0">
                <a:solidFill>
                  <a:srgbClr val="1F1F1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dirty="0">
              <a:solidFill>
                <a:srgbClr val="1F1F1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Entity framework</a:t>
            </a:r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840" y="1158239"/>
            <a:ext cx="5655513" cy="345584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 User Interface</a:t>
            </a:r>
            <a:endParaRPr lang="en-GB"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504375" y="10178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9513" y="1017800"/>
            <a:ext cx="6726583" cy="37837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		</a:t>
            </a:r>
            <a:r>
              <a:rPr lang="en-GB" dirty="0" smtClean="0"/>
              <a:t>User </a:t>
            </a:r>
            <a:r>
              <a:rPr lang="en-GB" dirty="0"/>
              <a:t>Interface	</a:t>
            </a:r>
            <a:endParaRPr dirty="0"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It contains a webpage </a:t>
            </a:r>
            <a:r>
              <a:rPr lang="en-US" dirty="0" smtClean="0"/>
              <a:t>with login </a:t>
            </a:r>
            <a:r>
              <a:rPr lang="en-US" dirty="0" err="1" smtClean="0"/>
              <a:t>navbar</a:t>
            </a:r>
            <a:r>
              <a:rPr lang="en-US" dirty="0" smtClean="0"/>
              <a:t>.</a:t>
            </a:r>
            <a:endParaRPr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                  </a:t>
            </a:r>
            <a:r>
              <a:rPr lang="en-GB" dirty="0" smtClean="0"/>
              <a:t>Login Page</a:t>
            </a:r>
            <a:endParaRPr dirty="0"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423500" y="11819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24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6840" y="1017800"/>
            <a:ext cx="6050280" cy="340328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2743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Login </a:t>
            </a:r>
            <a:r>
              <a:rPr lang="en-GB" dirty="0" smtClean="0"/>
              <a:t> </a:t>
            </a:r>
            <a:r>
              <a:rPr lang="en-GB" dirty="0"/>
              <a:t>Overview</a:t>
            </a:r>
            <a:endParaRPr dirty="0"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Char char="●"/>
            </a:pPr>
            <a:r>
              <a:rPr lang="en-GB" dirty="0" smtClean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This page allow you to enter username and password</a:t>
            </a:r>
            <a:endParaRPr lang="en-GB" dirty="0" smtClean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Char char="●"/>
            </a:pPr>
            <a:r>
              <a:rPr lang="en-GB" dirty="0" smtClean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There are two types of user admin and students.</a:t>
            </a:r>
            <a:endParaRPr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               CRUD </a:t>
            </a:r>
            <a:r>
              <a:rPr lang="en-GB" dirty="0" smtClean="0"/>
              <a:t>operation</a:t>
            </a:r>
            <a:endParaRPr dirty="0"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423500" y="11819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4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879" y="1093611"/>
            <a:ext cx="6250093" cy="35156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1091</Words>
  <Application>WPS Presentation</Application>
  <PresentationFormat>On-screen Show (16:9)</PresentationFormat>
  <Paragraphs>49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Arial</vt:lpstr>
      <vt:lpstr>Calibri Light</vt:lpstr>
      <vt:lpstr>Calibri</vt:lpstr>
      <vt:lpstr>Microsoft YaHei</vt:lpstr>
      <vt:lpstr>Arial Unicode MS</vt:lpstr>
      <vt:lpstr>Office Theme</vt:lpstr>
      <vt:lpstr>Student Management System</vt:lpstr>
      <vt:lpstr>                                        Objective </vt:lpstr>
      <vt:lpstr>                                         Approach</vt:lpstr>
      <vt:lpstr>                                Entity framework</vt:lpstr>
      <vt:lpstr>                                   User Interface</vt:lpstr>
      <vt:lpstr>			User Interface	</vt:lpstr>
      <vt:lpstr>                                  Login Page</vt:lpstr>
      <vt:lpstr>Login  Overview</vt:lpstr>
      <vt:lpstr>                               CRUD operation</vt:lpstr>
      <vt:lpstr>Create </vt:lpstr>
      <vt:lpstr>                                  	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Appointment Website</dc:title>
  <dc:creator/>
  <cp:lastModifiedBy>Administrator</cp:lastModifiedBy>
  <cp:revision>8</cp:revision>
  <dcterms:created xsi:type="dcterms:W3CDTF">2023-06-11T02:44:23Z</dcterms:created>
  <dcterms:modified xsi:type="dcterms:W3CDTF">2023-06-11T02:45:35Z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CFACF1E36A0D4D7EA5D45E5DADA43BFC</vt:lpwstr>
  </property>
  <property fmtid="{D5CDD505-2E9C-101B-9397-08002B2CF9AE}" pid="3" name="KSOProductBuildVer">
    <vt:lpwstr>1033-11.2.0.11219</vt:lpwstr>
  </property>
</Properties>
</file>