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79" autoAdjust="0"/>
    <p:restoredTop sz="95033" autoAdjust="0"/>
  </p:normalViewPr>
  <p:slideViewPr>
    <p:cSldViewPr>
      <p:cViewPr varScale="1">
        <p:scale>
          <a:sx n="54" d="100"/>
          <a:sy n="54" d="100"/>
        </p:scale>
        <p:origin x="86" y="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accenture%20project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accenture%20project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400" b="1"/>
              <a:t>Most</a:t>
            </a:r>
            <a:r>
              <a:rPr lang="en-IN" sz="2400" b="1" baseline="0"/>
              <a:t> Popular Category</a:t>
            </a:r>
            <a:endParaRPr lang="en-IN" sz="24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196-4E03-9600-0702F70A2FA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196-4E03-9600-0702F70A2FA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196-4E03-9600-0702F70A2FA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5196-4E03-9600-0702F70A2FA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196-4E03-9600-0702F70A2F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Sheet1!$A$1:$A$5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96-4E03-9600-0702F70A2F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33533055"/>
        <c:axId val="633530655"/>
      </c:barChart>
      <c:catAx>
        <c:axId val="63353305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530655"/>
        <c:crosses val="autoZero"/>
        <c:auto val="1"/>
        <c:lblAlgn val="ctr"/>
        <c:lblOffset val="100"/>
        <c:noMultiLvlLbl val="0"/>
      </c:catAx>
      <c:valAx>
        <c:axId val="63353065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33533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200"/>
              <a:t>Content</a:t>
            </a:r>
            <a:r>
              <a:rPr lang="en-IN" sz="3200" baseline="0"/>
              <a:t> Sentiment</a:t>
            </a:r>
            <a:endParaRPr lang="en-IN" sz="3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Sheet2!$H$1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Sheet2!$H$2:$H$5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D8-4C72-8656-7D1746868A0F}"/>
            </c:ext>
          </c:extLst>
        </c:ser>
        <c:ser>
          <c:idx val="1"/>
          <c:order val="1"/>
          <c:tx>
            <c:strRef>
              <c:f>Sheet2!$I$1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Sheet2!$I$2:$I$5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D8-4C72-8656-7D1746868A0F}"/>
            </c:ext>
          </c:extLst>
        </c:ser>
        <c:ser>
          <c:idx val="2"/>
          <c:order val="2"/>
          <c:tx>
            <c:strRef>
              <c:f>Sheet2!$J$1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Sheet2!$J$2:$J$5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D8-4C72-8656-7D1746868A0F}"/>
            </c:ext>
          </c:extLst>
        </c:ser>
        <c:ser>
          <c:idx val="3"/>
          <c:order val="3"/>
          <c:tx>
            <c:strRef>
              <c:f>Sheet2!$K$1</c:f>
              <c:strCache>
                <c:ptCount val="1"/>
                <c:pt idx="0">
                  <c:v>netural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Sheet2!$K$2:$K$5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1D8-4C72-8656-7D1746868A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2813151"/>
        <c:axId val="732814111"/>
      </c:barChart>
      <c:catAx>
        <c:axId val="732813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814111"/>
        <c:crosses val="autoZero"/>
        <c:auto val="1"/>
        <c:lblAlgn val="ctr"/>
        <c:lblOffset val="100"/>
        <c:noMultiLvlLbl val="0"/>
      </c:catAx>
      <c:valAx>
        <c:axId val="7328141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813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5.jpe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13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22.png"/><Relationship Id="rId5" Type="http://schemas.openxmlformats.org/officeDocument/2006/relationships/image" Target="../media/image3.png"/><Relationship Id="rId10" Type="http://schemas.openxmlformats.org/officeDocument/2006/relationships/image" Target="../media/image21.png"/><Relationship Id="rId4" Type="http://schemas.openxmlformats.org/officeDocument/2006/relationships/image" Target="../media/image2.sv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 Bizz</a:t>
            </a:r>
          </a:p>
          <a:p>
            <a:pPr algn="ctr">
              <a:lnSpc>
                <a:spcPts val="11059"/>
              </a:lnSpc>
            </a:pP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02EDD32-7166-9FFA-CA91-F4323EF2DECD}"/>
              </a:ext>
            </a:extLst>
          </p:cNvPr>
          <p:cNvSpPr txBox="1"/>
          <p:nvPr/>
        </p:nvSpPr>
        <p:spPr>
          <a:xfrm>
            <a:off x="11315416" y="2241710"/>
            <a:ext cx="6210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7030A0"/>
                </a:solidFill>
                <a:effectLst/>
              </a:rPr>
              <a:t>There are a total of 16 distinct content categories.</a:t>
            </a:r>
            <a:br>
              <a:rPr lang="en-US" sz="2000" b="0" i="0" u="none" strike="noStrike" dirty="0">
                <a:solidFill>
                  <a:srgbClr val="7030A0"/>
                </a:solidFill>
                <a:effectLst/>
              </a:rPr>
            </a:br>
            <a:r>
              <a:rPr lang="en-US" sz="2000" b="0" i="0" u="none" strike="noStrike" dirty="0">
                <a:solidFill>
                  <a:srgbClr val="7030A0"/>
                </a:solidFill>
                <a:effectLst/>
              </a:rPr>
              <a:t>Out of which Animal and Science categories are the most popular one.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7030A0"/>
                </a:solidFill>
                <a:effectLst/>
              </a:rPr>
              <a:t>4 type of content – Photo, Video, Gif and Audio,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7030A0"/>
                </a:solidFill>
                <a:effectLst/>
              </a:rPr>
              <a:t>Out of which people prefer photo and video.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7030A0"/>
                </a:solidFill>
                <a:effectLst/>
              </a:rPr>
              <a:t>May month has the highest number of posts.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E87B0B-5EC7-8046-16CC-CC66CF33C094}"/>
              </a:ext>
            </a:extLst>
          </p:cNvPr>
          <p:cNvSpPr txBox="1"/>
          <p:nvPr/>
        </p:nvSpPr>
        <p:spPr>
          <a:xfrm>
            <a:off x="11315416" y="4847376"/>
            <a:ext cx="92177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IN" sz="2000" b="1" i="0" u="none" strike="noStrike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Conclusion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44BE8C-173C-F58D-3AC4-D6F17D04B2A5}"/>
              </a:ext>
            </a:extLst>
          </p:cNvPr>
          <p:cNvSpPr txBox="1"/>
          <p:nvPr/>
        </p:nvSpPr>
        <p:spPr>
          <a:xfrm>
            <a:off x="11315416" y="5801160"/>
            <a:ext cx="6210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Should focus more on the top 5 categories that’s animal, technology,</a:t>
            </a:r>
            <a:br>
              <a:rPr lang="en-US" sz="20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</a:br>
            <a:r>
              <a:rPr lang="en-US" sz="20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science, healthy eating and food.</a:t>
            </a:r>
            <a:endParaRPr lang="en-US" sz="2000" b="0" i="0" u="none" strike="noStrike" dirty="0"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create campaign to specifically target those audiences</a:t>
            </a:r>
            <a:endParaRPr lang="en-US" sz="2000" b="0" i="0" u="none" strike="noStrike" dirty="0"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Need to maximize in the month of January, may and august as they</a:t>
            </a:r>
            <a:br>
              <a:rPr lang="en-US" sz="20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</a:br>
            <a:r>
              <a:rPr lang="en-US" sz="20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number of posts in these months are the highest</a:t>
            </a:r>
            <a:endParaRPr lang="en-US" sz="2000" b="0" i="0" u="none" strike="noStrike" dirty="0"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 err="1"/>
              <a:t>ssssss</a:t>
            </a:r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7E88DE-E993-248C-CAF5-019B07A1D730}"/>
              </a:ext>
            </a:extLst>
          </p:cNvPr>
          <p:cNvSpPr txBox="1"/>
          <p:nvPr/>
        </p:nvSpPr>
        <p:spPr>
          <a:xfrm>
            <a:off x="8229600" y="2857500"/>
            <a:ext cx="73723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/>
              <a:t>Social Buzz is a faster growing technology Unicorn that need to adapt quickly to its global scale Accenture has begun a three month POC focusing on this task.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 An audit of their big data practice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 Recommendations for a successful IPO 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 An analysis of their content categories that highlights the top 5 categories with the largest aggregate popularity </a:t>
            </a: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A330D38-8B86-20B4-EF61-3EFA3C998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624" y="4412797"/>
            <a:ext cx="5911215" cy="531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83E48B-BCC9-B7BB-7C09-E135A5F30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5586" y="1545660"/>
            <a:ext cx="21621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C43D2AE-F85E-B12B-3346-44DDC044B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6404" y="4758522"/>
            <a:ext cx="21621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D9D1D9C-DD12-0599-9E98-50FE03254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1792" y="7701103"/>
            <a:ext cx="21621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F42120-6982-B912-39B7-9578BD79F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710" y="7363880"/>
            <a:ext cx="5277062" cy="225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4CF8AC7-7037-0A35-212F-C77AB4467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186" y="4143157"/>
            <a:ext cx="4102067" cy="17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4F7837E-58CC-E930-4420-C55470294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499" y="2586525"/>
            <a:ext cx="4565458" cy="17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10F77278-70D9-BD7D-0C8F-0895B4CDB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947" y="1101047"/>
            <a:ext cx="5584125" cy="152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103202AE-2FF2-F67E-0056-D905FEF57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080" y="5909614"/>
            <a:ext cx="4288465" cy="155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89526C-9256-6FE5-E908-5183F384E456}"/>
              </a:ext>
            </a:extLst>
          </p:cNvPr>
          <p:cNvSpPr txBox="1"/>
          <p:nvPr/>
        </p:nvSpPr>
        <p:spPr>
          <a:xfrm>
            <a:off x="1601563" y="5231545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IN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 unique categories</a:t>
            </a:r>
            <a:endParaRPr lang="en-IN" sz="3200" b="0" dirty="0">
              <a:effectLst/>
            </a:endParaRPr>
          </a:p>
          <a:p>
            <a:br>
              <a:rPr lang="en-IN" sz="3200" dirty="0"/>
            </a:br>
            <a:endParaRPr lang="en-IN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0C9A68-F9DA-1349-6265-31EC04B5C459}"/>
              </a:ext>
            </a:extLst>
          </p:cNvPr>
          <p:cNvSpPr txBox="1"/>
          <p:nvPr/>
        </p:nvSpPr>
        <p:spPr>
          <a:xfrm>
            <a:off x="6498561" y="5178626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Animal Most favourite category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20BB3D-6DC3-7F84-7655-9B64B47AD416}"/>
              </a:ext>
            </a:extLst>
          </p:cNvPr>
          <p:cNvSpPr txBox="1"/>
          <p:nvPr/>
        </p:nvSpPr>
        <p:spPr>
          <a:xfrm>
            <a:off x="12196220" y="5247046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May with most number of post </a:t>
            </a:r>
            <a:endParaRPr lang="en-US" sz="3200" b="0" dirty="0">
              <a:effectLst/>
            </a:endParaRPr>
          </a:p>
          <a:p>
            <a:br>
              <a:rPr lang="en-US" sz="3200" dirty="0"/>
            </a:br>
            <a:endParaRPr lang="en-IN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84DBBEDF-9D1B-5DBC-3076-D014597BDA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8660797"/>
              </p:ext>
            </p:extLst>
          </p:nvPr>
        </p:nvGraphicFramePr>
        <p:xfrm>
          <a:off x="3352799" y="2023500"/>
          <a:ext cx="12287285" cy="647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B5EA07FC-38E1-6498-D482-7F60DC435E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3990893"/>
              </p:ext>
            </p:extLst>
          </p:nvPr>
        </p:nvGraphicFramePr>
        <p:xfrm>
          <a:off x="3246969" y="1324848"/>
          <a:ext cx="13373899" cy="735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248</Words>
  <Application>Microsoft Office PowerPoint</Application>
  <PresentationFormat>Custom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Graphik Regular</vt:lpstr>
      <vt:lpstr>Arial</vt:lpstr>
      <vt:lpstr>Calibri</vt:lpstr>
      <vt:lpstr>Clear Sans Regular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Ashwin Dubey</cp:lastModifiedBy>
  <cp:revision>9</cp:revision>
  <dcterms:created xsi:type="dcterms:W3CDTF">2006-08-16T00:00:00Z</dcterms:created>
  <dcterms:modified xsi:type="dcterms:W3CDTF">2024-11-30T08:56:58Z</dcterms:modified>
  <dc:identifier>DAEhDyfaYKE</dc:identifier>
</cp:coreProperties>
</file>