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1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228600" y="228600"/>
            <a:ext cx="8685720" cy="1065600"/>
          </a:xfrm>
          <a:prstGeom prst="rect">
            <a:avLst/>
          </a:prstGeom>
          <a:solidFill>
            <a:srgbClr val="3B30CE"/>
          </a:solidFill>
          <a:ln w="9360">
            <a:solidFill>
              <a:srgbClr val="0033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228600" y="1295280"/>
            <a:ext cx="8685720" cy="227520"/>
          </a:xfrm>
          <a:prstGeom prst="rect">
            <a:avLst/>
          </a:prstGeom>
          <a:solidFill>
            <a:srgbClr val="000000"/>
          </a:solidFill>
          <a:ln w="9360"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28600" y="2743200"/>
            <a:ext cx="8685720" cy="608400"/>
          </a:xfrm>
          <a:prstGeom prst="rect">
            <a:avLst/>
          </a:prstGeom>
          <a:solidFill>
            <a:srgbClr val="000000"/>
          </a:solidFill>
          <a:ln w="9360"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28600" y="228600"/>
            <a:ext cx="8685720" cy="2589840"/>
          </a:xfrm>
          <a:prstGeom prst="rect">
            <a:avLst/>
          </a:prstGeom>
          <a:solidFill>
            <a:srgbClr val="3B30CE"/>
          </a:solidFill>
          <a:ln w="9360">
            <a:solidFill>
              <a:srgbClr val="0033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228600" y="228600"/>
            <a:ext cx="8685720" cy="1065600"/>
          </a:xfrm>
          <a:prstGeom prst="rect">
            <a:avLst/>
          </a:prstGeom>
          <a:solidFill>
            <a:srgbClr val="3B30CE"/>
          </a:solidFill>
          <a:ln w="9360">
            <a:solidFill>
              <a:srgbClr val="0033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228600" y="1295280"/>
            <a:ext cx="8685720" cy="227520"/>
          </a:xfrm>
          <a:prstGeom prst="rect">
            <a:avLst/>
          </a:prstGeom>
          <a:solidFill>
            <a:srgbClr val="000000"/>
          </a:solidFill>
          <a:ln w="9360"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://cglab.ca/~morin/teaching/2405/notes/ajax1.pdf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F7D950BE-C2C7-4017-8DAA-2D34D00B5868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04920" y="457200"/>
            <a:ext cx="8533080" cy="13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 207: Applied Database Practicum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Week </a:t>
            </a:r>
            <a:r>
              <a:rPr lang="en-IN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04560" y="2895480"/>
            <a:ext cx="845712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640"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Varun Dutt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04920" y="3562200"/>
            <a:ext cx="8457120" cy="108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1640"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School of Computing and Electrical Engineering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School of Humanities and Social Sciences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Indian Institute of Technology Mandi, India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Google Shape;123;p27"/>
          <p:cNvPicPr/>
          <p:nvPr/>
        </p:nvPicPr>
        <p:blipFill>
          <a:blip r:embed="rId2"/>
          <a:stretch/>
        </p:blipFill>
        <p:spPr>
          <a:xfrm>
            <a:off x="3657600" y="4648320"/>
            <a:ext cx="1514880" cy="870480"/>
          </a:xfrm>
          <a:prstGeom prst="rect">
            <a:avLst/>
          </a:prstGeom>
          <a:ln>
            <a:noFill/>
          </a:ln>
        </p:spPr>
      </p:pic>
      <p:sp>
        <p:nvSpPr>
          <p:cNvPr id="83" name="CustomShape 5"/>
          <p:cNvSpPr/>
          <p:nvPr/>
        </p:nvSpPr>
        <p:spPr>
          <a:xfrm>
            <a:off x="5173560" y="5349960"/>
            <a:ext cx="1988280" cy="27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Scaling the Heights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640"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Create Database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01D48FF1-1DE5-442B-91DB-0A726E76B768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Creating a database -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To create a database in MongoDB, start by creating a MongoClient object, then specify a connection URL with the correct ip address and the name of the database you want to create.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MongoDB will create the database if it does not exist, and make a connection to it.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15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-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Code -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640"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Create Database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F4B20E5F-B668-4BAA-BB2F-953288A7DAE6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11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Google Shape;145;p30"/>
          <p:cNvPicPr/>
          <p:nvPr/>
        </p:nvPicPr>
        <p:blipFill>
          <a:blip r:embed="rId2"/>
          <a:stretch/>
        </p:blipFill>
        <p:spPr>
          <a:xfrm>
            <a:off x="1741320" y="3203280"/>
            <a:ext cx="5131800" cy="205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600200"/>
            <a:ext cx="8228520" cy="533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Run the above code -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 &lt;file_name&gt;.js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Output -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Database created!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MongoDB, a database is not created until it gets content!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MongoDB waits until you have created a collection (table), with at least one document (record) before it actually creates the database (and collection).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640"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Create Database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35BACE4A-2D51-457D-8A72-BFA393A913DF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12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create a collection in MongoDB, use the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createCollection() </a:t>
            </a: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method.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-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640"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Create Collection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6CC43DF8-FE47-45FA-8B83-BCF7A1A0DC35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Google Shape;160;p32"/>
          <p:cNvPicPr/>
          <p:nvPr/>
        </p:nvPicPr>
        <p:blipFill>
          <a:blip r:embed="rId2"/>
          <a:stretch/>
        </p:blipFill>
        <p:spPr>
          <a:xfrm>
            <a:off x="1542240" y="3747600"/>
            <a:ext cx="5571000" cy="274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 running the above code -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Output -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Collection created!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MongoDB, a collection is not created until it gets content!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MongoDB waits until you have inserted a document before it actually creates the collection.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640"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Create Collection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5B171317-AE4A-4310-B444-B5DE72483697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14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using insertOne() method-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640"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Insert in Collection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55A0856A-1339-466F-B696-E202AE42A22F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15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Google Shape;175;p34"/>
          <p:cNvPicPr/>
          <p:nvPr/>
        </p:nvPicPr>
        <p:blipFill>
          <a:blip r:embed="rId2"/>
          <a:stretch/>
        </p:blipFill>
        <p:spPr>
          <a:xfrm>
            <a:off x="945360" y="2523240"/>
            <a:ext cx="6504480" cy="298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After running the above code-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Output -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document inserted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you try to insert documents in a collection that do not exist, MongoDB will create the collection automatically.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640"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Insert in Collection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FD781217-7867-4E59-B2D4-121E3F79DBA8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16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on inserting multiple documents using insertMany() method.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With array of objects, insertMany also takes a callback function where you can work with any errors, or the result of the insertion.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640"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Insert in Collection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CB1D8823-563E-4B59-A6BA-1E7CAE947F77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17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640"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Insert in Collection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1245DE37-016F-4127-8817-46C526CDB6F4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18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Google Shape;197;p37"/>
          <p:cNvPicPr/>
          <p:nvPr/>
        </p:nvPicPr>
        <p:blipFill>
          <a:blip r:embed="rId2"/>
          <a:stretch/>
        </p:blipFill>
        <p:spPr>
          <a:xfrm>
            <a:off x="1833480" y="1609560"/>
            <a:ext cx="5475960" cy="523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Output -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Number of documents inserted: 14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640"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Insert in Collection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CD002561-2219-4872-ACD5-CD12D9E02F3C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19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640"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 server in Node.js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A8B3FF2C-31FA-4DEC-A3FB-E40B69E00B57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9144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The Node.js framework is mostly used to create server based applications. The framework can easily be used to create web servers which can serve content to users.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There are a variety of modules such as the "http" and "request" module, which helps in processing server related requests in the web server space.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15000"/>
              </a:lnSpc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using deleteOne() method for deleting one record or document.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the query finds more than one document, only the first occurrence is deleted.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640"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Delete in Collection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F1A800DF-76B1-4859-A973-1782B329CFB1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640"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Delete in Collection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18918F12-EC8E-44A4-985B-F8652FD55757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21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Google Shape;219;p40"/>
          <p:cNvPicPr/>
          <p:nvPr/>
        </p:nvPicPr>
        <p:blipFill>
          <a:blip r:embed="rId2"/>
          <a:stretch/>
        </p:blipFill>
        <p:spPr>
          <a:xfrm>
            <a:off x="1243080" y="2080080"/>
            <a:ext cx="6784200" cy="303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Output -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record deleted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Similar to insertion case, in delete case too we have </a:t>
            </a:r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deleteMany()</a:t>
            </a: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method to delete more than one document.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640"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Delete in Collection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FFCCA570-1199-4748-BEB5-9A50D5262032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22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on update document -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Update a record or document using updateOne() method.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the query finds more than one record, only the first occurrence is updated.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640"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Update in Collection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53982ECC-CB7D-44F2-B353-DDB0F834571D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-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640"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Update in Collection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4701BD4B-73C5-43DB-986B-0F1D10093061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24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Google Shape;241;p43"/>
          <p:cNvPicPr/>
          <p:nvPr/>
        </p:nvPicPr>
        <p:blipFill>
          <a:blip r:embed="rId2"/>
          <a:stretch/>
        </p:blipFill>
        <p:spPr>
          <a:xfrm>
            <a:off x="852480" y="2514600"/>
            <a:ext cx="7437960" cy="342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Output -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document updated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Update only specific fields -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using the </a:t>
            </a:r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$set operator</a:t>
            </a: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only the specified fields are updated: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640"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Update in Collection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5F55FDF2-8005-4C87-B076-2258FA577B3B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25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Google Shape;249;p44"/>
          <p:cNvPicPr/>
          <p:nvPr/>
        </p:nvPicPr>
        <p:blipFill>
          <a:blip r:embed="rId2"/>
          <a:stretch/>
        </p:blipFill>
        <p:spPr>
          <a:xfrm>
            <a:off x="857160" y="4924440"/>
            <a:ext cx="7428600" cy="126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1600200"/>
            <a:ext cx="8228520" cy="52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Likewise in insertion, update too has </a:t>
            </a:r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updateMany()</a:t>
            </a: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method to update multiple documents.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640"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MongoDB Update in Collection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1640"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4EB02111-C243-4E40-ACA4-37AA0E3DB104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26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Picture 167"/>
          <p:cNvPicPr/>
          <p:nvPr/>
        </p:nvPicPr>
        <p:blipFill>
          <a:blip r:embed="rId2"/>
          <a:stretch/>
        </p:blipFill>
        <p:spPr>
          <a:xfrm>
            <a:off x="864000" y="3528000"/>
            <a:ext cx="7581240" cy="267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88800" y="1602000"/>
            <a:ext cx="8228160" cy="56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AJAX stands for 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synchronous 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avascript 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nd 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ML.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AJAX is not a programming language.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AJAX is a way of using existing standards (JavaScript and XML) to make more interactive web applications.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AJAX was popularized in 2005 by Google (with Google suggest)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04920" y="228240"/>
            <a:ext cx="853272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280">
              <a:lnSpc>
                <a:spcPct val="100000"/>
              </a:lnSpc>
            </a:pPr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      What is AJAX?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8261640" y="6311160"/>
            <a:ext cx="2132280" cy="36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fld id="{E4665F35-4719-4FD6-8C15-AC1E7A8D2926}" type="slidenum">
              <a:rPr lang="en-IN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Arial"/>
              </a:rPr>
              <a:t>27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560" y="1737360"/>
            <a:ext cx="8228160" cy="47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304920" y="228240"/>
            <a:ext cx="853272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280"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AJAX Works?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8412480" y="6432840"/>
            <a:ext cx="2132280" cy="36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fld id="{F0B9F294-12AB-4196-AB26-170B7BF3C6C9}" type="slidenum">
              <a:rPr lang="en-IN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Arial"/>
              </a:rPr>
              <a:t>28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746640" y="1737360"/>
            <a:ext cx="7801920" cy="43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event occurs in a web page (the page is loaded, a button is clicked).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2.    An XMLHttpRequest object is created by JavaScript.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3.   The XMLHttpRequest object sends a request to a Web Server.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4.   The server processes the request.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5.   The server sends a response back to the web page.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6.   The response is read by JavaScript.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7.   Proper action (like page update) is performed by JavaScript.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560" y="1737360"/>
            <a:ext cx="8228160" cy="47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304920" y="228240"/>
            <a:ext cx="853272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280"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AJAX PHP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412480" y="6432840"/>
            <a:ext cx="2132280" cy="36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fld id="{204C0E12-8C80-47E2-9518-A34205A05EAC}" type="slidenum">
              <a:rPr lang="en-IN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Arial"/>
              </a:rPr>
              <a:t>29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609480" y="1509480"/>
            <a:ext cx="7801920" cy="578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AJAX is used with PHP to create more interactive applications.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following example demonstrates how a web page can communicate with a web server while a user types characters in an input field: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the example above, when a user types a character in the input field, a function called "showHint()" is executed.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function is triggered by the onkeyup event.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Picture 2"/>
          <p:cNvPicPr/>
          <p:nvPr/>
        </p:nvPicPr>
        <p:blipFill>
          <a:blip r:embed="rId2"/>
          <a:stretch/>
        </p:blipFill>
        <p:spPr>
          <a:xfrm>
            <a:off x="559080" y="3600000"/>
            <a:ext cx="8296560" cy="19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1600200"/>
            <a:ext cx="8563680" cy="52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So we’ll starting with example-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Our application is going to create a simple server module which will listen on port no 7000. If a request is made through the browser on this port no, then server application will send a 'Hello' World' response to the client.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640"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Node.js as web server using HTTP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CC1A8F2C-3302-400E-AF53-38CA079FA9E0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560" y="1737360"/>
            <a:ext cx="8228160" cy="47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2"/>
          <p:cNvSpPr/>
          <p:nvPr/>
        </p:nvSpPr>
        <p:spPr>
          <a:xfrm>
            <a:off x="304920" y="228240"/>
            <a:ext cx="853272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280"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AJAX PHP code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8412480" y="6432840"/>
            <a:ext cx="2132280" cy="36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fld id="{C5CC59A3-C21D-4A62-9554-A91C822D1DF6}" type="slidenum">
              <a:rPr lang="en-IN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Arial"/>
              </a:rPr>
              <a:t>30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Picture 3"/>
          <p:cNvPicPr/>
          <p:nvPr/>
        </p:nvPicPr>
        <p:blipFill>
          <a:blip r:embed="rId2"/>
          <a:stretch/>
        </p:blipFill>
        <p:spPr>
          <a:xfrm>
            <a:off x="491040" y="1612080"/>
            <a:ext cx="8364600" cy="501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560" y="1737360"/>
            <a:ext cx="8228160" cy="47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304920" y="228240"/>
            <a:ext cx="853272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280"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AJAX PHP output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8412480" y="6432840"/>
            <a:ext cx="2132280" cy="36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fld id="{BB073B41-E45E-4392-BA1F-DD6B86FE3CA2}" type="slidenum">
              <a:rPr lang="en-IN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Arial"/>
              </a:rPr>
              <a:t>31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609480" y="1509480"/>
            <a:ext cx="7801920" cy="578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9" name="Picture 198"/>
          <p:cNvPicPr/>
          <p:nvPr/>
        </p:nvPicPr>
        <p:blipFill>
          <a:blip r:embed="rId2"/>
          <a:stretch/>
        </p:blipFill>
        <p:spPr>
          <a:xfrm>
            <a:off x="1533960" y="2952000"/>
            <a:ext cx="5161680" cy="147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1520280"/>
            <a:ext cx="8228160" cy="511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AJAX transaction involves the client sending an asynchronous HTTP request and the server responding with XML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– The client processes the resulting XML document tree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AJAX applications run entirely on the client except when they need to access data on the server – Can treat the server as a database/file system.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Well-written AJAX applications, running with a fast Internet connection, can be as nice to use as traditional applications (or nicer).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04920" y="228240"/>
            <a:ext cx="853272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280"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7707960" y="6276240"/>
            <a:ext cx="2132280" cy="36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fld id="{1EF683EB-4141-459C-85BC-3585D8A779FF}" type="slidenum">
              <a:rPr lang="en-IN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Arial"/>
              </a:rPr>
              <a:t>32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1555200"/>
            <a:ext cx="8228160" cy="47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302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http://cglab.ca/~morin/teaching/2405/notes/ajax1.pdf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2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  <a:ea typeface="Arial"/>
                <a:hlinkClick r:id="rId3"/>
              </a:rPr>
              <a:t>https://www.w3schools.com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04920" y="228240"/>
            <a:ext cx="853272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280">
              <a:lnSpc>
                <a:spcPct val="100000"/>
              </a:lnSpc>
            </a:pPr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		 	REFERENCES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8406000" y="6311160"/>
            <a:ext cx="2132280" cy="36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fld id="{C42B8F89-A643-4844-A2B2-54DC7E6D0D85}" type="slidenum">
              <a:rPr lang="en-IN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Arial"/>
              </a:rPr>
              <a:t>33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Code -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640"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 as web server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51B1688C-EBFA-4949-A2ED-A4463A14335E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Google Shape;152;p31"/>
          <p:cNvPicPr/>
          <p:nvPr/>
        </p:nvPicPr>
        <p:blipFill>
          <a:blip r:embed="rId2"/>
          <a:stretch/>
        </p:blipFill>
        <p:spPr>
          <a:xfrm>
            <a:off x="457200" y="2298960"/>
            <a:ext cx="8228520" cy="396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63908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Above code explanation -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560">
              <a:lnSpc>
                <a:spcPct val="115000"/>
              </a:lnSpc>
              <a:buClr>
                <a:srgbClr val="090F13"/>
              </a:buClr>
              <a:buFont typeface="Arial"/>
              <a:buAutoNum type="arabicPeriod"/>
            </a:pPr>
            <a:r>
              <a:rPr lang="en-IN" sz="3200" b="0" strike="noStrike" spc="-1">
                <a:solidFill>
                  <a:srgbClr val="090F1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use the require function to get the required functions from the http module so that it can be used in our application.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560">
              <a:lnSpc>
                <a:spcPct val="115000"/>
              </a:lnSpc>
              <a:buClr>
                <a:srgbClr val="090F13"/>
              </a:buClr>
              <a:buFont typeface="Arial"/>
              <a:buAutoNum type="arabicPeriod"/>
            </a:pPr>
            <a:r>
              <a:rPr lang="en-IN" sz="3200" b="0" strike="noStrike" spc="-1">
                <a:solidFill>
                  <a:srgbClr val="090F1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are creating a server application which is based on a simple function. This function is called whenever a request is made to our server application.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 as web server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B9394C90-3009-402F-921B-1C656FE052A2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1600200"/>
            <a:ext cx="8228520" cy="51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3.</a:t>
            </a:r>
            <a:r>
              <a:rPr lang="en-IN" sz="3200" b="0" strike="noStrike" spc="-1">
                <a:solidFill>
                  <a:srgbClr val="090F1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When a request is received, we are saying to send a response with a header type of '200.' This number is the normal response which is sent in an http header when a successful response is sent to the   client.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90F1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4.	In the response itself, we are sending the string 'Hello World.'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 as web server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167976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5. </a:t>
            </a:r>
            <a:r>
              <a:rPr lang="en-IN" sz="3200" b="0" strike="noStrike" spc="-1">
                <a:solidFill>
                  <a:srgbClr val="090F1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are then using the server.listen function to make our server application listen to client requests on port no 7000. You can specify any available port over here.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 as web server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4320" indent="114480"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EA507485-2861-4AB6-80DA-6E8472105F39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167976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Running a nodejs application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4320" indent="114480"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7EF18158-715B-486F-93A2-B151FDF63B0F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Picture 104"/>
          <p:cNvPicPr/>
          <p:nvPr/>
        </p:nvPicPr>
        <p:blipFill>
          <a:blip r:embed="rId2"/>
          <a:stretch/>
        </p:blipFill>
        <p:spPr>
          <a:xfrm>
            <a:off x="1189080" y="2160000"/>
            <a:ext cx="6828480" cy="115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86280" y="1648800"/>
            <a:ext cx="8228520" cy="49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Output -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04920" y="228240"/>
            <a:ext cx="853308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41640"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 as web server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6553080" y="6356520"/>
            <a:ext cx="213264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9C4ACBD6-14A9-4B48-BCED-1BE09C528034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Google Shape;180;p35"/>
          <p:cNvPicPr/>
          <p:nvPr/>
        </p:nvPicPr>
        <p:blipFill>
          <a:blip r:embed="rId2"/>
          <a:stretch/>
        </p:blipFill>
        <p:spPr>
          <a:xfrm>
            <a:off x="2118600" y="2704320"/>
            <a:ext cx="4504320" cy="333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1071</Words>
  <Application>Microsoft Office PowerPoint</Application>
  <PresentationFormat>On-screen Show (4:3)</PresentationFormat>
  <Paragraphs>178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Choudhury, Abhinav</cp:lastModifiedBy>
  <cp:revision>11</cp:revision>
  <dcterms:modified xsi:type="dcterms:W3CDTF">2019-10-28T05:07:12Z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36</vt:i4>
  </property>
</Properties>
</file>