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sldIdLst>
    <p:sldId id="256" r:id="rId5"/>
    <p:sldId id="296" r:id="rId6"/>
    <p:sldId id="297" r:id="rId7"/>
    <p:sldId id="298" r:id="rId8"/>
    <p:sldId id="299" r:id="rId9"/>
    <p:sldId id="300" r:id="rId10"/>
    <p:sldId id="301" r:id="rId11"/>
    <p:sldId id="302" r:id="rId12"/>
    <p:sldId id="303" r:id="rId13"/>
    <p:sldId id="304" r:id="rId14"/>
    <p:sldId id="305" r:id="rId15"/>
    <p:sldId id="258" r:id="rId16"/>
    <p:sldId id="260" r:id="rId17"/>
    <p:sldId id="261" r:id="rId18"/>
    <p:sldId id="290" r:id="rId19"/>
    <p:sldId id="291" r:id="rId20"/>
    <p:sldId id="292" r:id="rId21"/>
    <p:sldId id="293" r:id="rId22"/>
    <p:sldId id="294" r:id="rId23"/>
    <p:sldId id="295" r:id="rId24"/>
    <p:sldId id="262" r:id="rId25"/>
    <p:sldId id="263" r:id="rId26"/>
    <p:sldId id="264" r:id="rId27"/>
    <p:sldId id="265" r:id="rId28"/>
    <p:sldId id="28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314" y="2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panose="020B0604020202020204"/>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panose="020B0604020202020204"/>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
        <p:nvSpPr>
          <p:cNvPr id="33" name="PlaceHolder 4"/>
          <p:cNvSpPr>
            <a:spLocks noGrp="1"/>
          </p:cNvSpPr>
          <p:nvPr>
            <p:ph type="body"/>
          </p:nvPr>
        </p:nvSpPr>
        <p:spPr>
          <a:xfrm>
            <a:off x="4674240" y="368208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
        <p:nvSpPr>
          <p:cNvPr id="34" name="PlaceHolder 5"/>
          <p:cNvSpPr>
            <a:spLocks noGrp="1"/>
          </p:cNvSpPr>
          <p:nvPr>
            <p:ph type="body"/>
          </p:nvPr>
        </p:nvSpPr>
        <p:spPr>
          <a:xfrm>
            <a:off x="457200" y="368208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panose="020B0604020202020204"/>
            </a:endParaRPr>
          </a:p>
        </p:txBody>
      </p:sp>
      <p:sp>
        <p:nvSpPr>
          <p:cNvPr id="36" name="PlaceHolder 2"/>
          <p:cNvSpPr>
            <a:spLocks noGrp="1"/>
          </p:cNvSpPr>
          <p:nvPr>
            <p:ph type="body"/>
          </p:nvPr>
        </p:nvSpPr>
        <p:spPr>
          <a:xfrm>
            <a:off x="457200" y="1604520"/>
            <a:ext cx="822924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
        <p:nvSpPr>
          <p:cNvPr id="37" name="PlaceHolder 3"/>
          <p:cNvSpPr>
            <a:spLocks noGrp="1"/>
          </p:cNvSpPr>
          <p:nvPr>
            <p:ph type="body"/>
          </p:nvPr>
        </p:nvSpPr>
        <p:spPr>
          <a:xfrm>
            <a:off x="457200" y="1604520"/>
            <a:ext cx="822924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pic>
        <p:nvPicPr>
          <p:cNvPr id="38" name="Picture 37"/>
          <p:cNvPicPr/>
          <p:nvPr/>
        </p:nvPicPr>
        <p:blipFill>
          <a:blip r:embed="rId2"/>
          <a:stretch>
            <a:fillRect/>
          </a:stretch>
        </p:blipFill>
        <p:spPr>
          <a:xfrm>
            <a:off x="2079000" y="1604520"/>
            <a:ext cx="4984920" cy="3977280"/>
          </a:xfrm>
          <a:prstGeom prst="rect">
            <a:avLst/>
          </a:prstGeom>
          <a:ln>
            <a:noFill/>
          </a:ln>
        </p:spPr>
      </p:pic>
      <p:pic>
        <p:nvPicPr>
          <p:cNvPr id="39" name="Picture 38"/>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panose="020B0604020202020204"/>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Cambri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panose="020B0604020202020204"/>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panose="020B0604020202020204"/>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Cambria"/>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panose="020B0604020202020204"/>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
        <p:nvSpPr>
          <p:cNvPr id="57" name="PlaceHolder 3"/>
          <p:cNvSpPr>
            <a:spLocks noGrp="1"/>
          </p:cNvSpPr>
          <p:nvPr>
            <p:ph type="body"/>
          </p:nvPr>
        </p:nvSpPr>
        <p:spPr>
          <a:xfrm>
            <a:off x="457200" y="368208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
        <p:nvSpPr>
          <p:cNvPr id="58" name="PlaceHolder 4"/>
          <p:cNvSpPr>
            <a:spLocks noGrp="1"/>
          </p:cNvSpPr>
          <p:nvPr>
            <p:ph type="body"/>
          </p:nvPr>
        </p:nvSpPr>
        <p:spPr>
          <a:xfrm>
            <a:off x="4674240" y="1604520"/>
            <a:ext cx="401580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panose="020B0604020202020204"/>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Cambria"/>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panose="020B0604020202020204"/>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panose="020B0604020202020204"/>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panose="020B0604020202020204"/>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panose="020B0604020202020204"/>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
        <p:nvSpPr>
          <p:cNvPr id="73" name="PlaceHolder 4"/>
          <p:cNvSpPr>
            <a:spLocks noGrp="1"/>
          </p:cNvSpPr>
          <p:nvPr>
            <p:ph type="body"/>
          </p:nvPr>
        </p:nvSpPr>
        <p:spPr>
          <a:xfrm>
            <a:off x="4674240" y="368208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
        <p:nvSpPr>
          <p:cNvPr id="74" name="PlaceHolder 5"/>
          <p:cNvSpPr>
            <a:spLocks noGrp="1"/>
          </p:cNvSpPr>
          <p:nvPr>
            <p:ph type="body"/>
          </p:nvPr>
        </p:nvSpPr>
        <p:spPr>
          <a:xfrm>
            <a:off x="457200" y="368208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panose="020B0604020202020204"/>
            </a:endParaRPr>
          </a:p>
        </p:txBody>
      </p:sp>
      <p:sp>
        <p:nvSpPr>
          <p:cNvPr id="76" name="PlaceHolder 2"/>
          <p:cNvSpPr>
            <a:spLocks noGrp="1"/>
          </p:cNvSpPr>
          <p:nvPr>
            <p:ph type="body"/>
          </p:nvPr>
        </p:nvSpPr>
        <p:spPr>
          <a:xfrm>
            <a:off x="457200" y="1604520"/>
            <a:ext cx="822924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
        <p:nvSpPr>
          <p:cNvPr id="77" name="PlaceHolder 3"/>
          <p:cNvSpPr>
            <a:spLocks noGrp="1"/>
          </p:cNvSpPr>
          <p:nvPr>
            <p:ph type="body"/>
          </p:nvPr>
        </p:nvSpPr>
        <p:spPr>
          <a:xfrm>
            <a:off x="457200" y="1604520"/>
            <a:ext cx="822924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pic>
        <p:nvPicPr>
          <p:cNvPr id="78" name="Picture 77"/>
          <p:cNvPicPr/>
          <p:nvPr/>
        </p:nvPicPr>
        <p:blipFill>
          <a:blip r:embed="rId2"/>
          <a:stretch>
            <a:fillRect/>
          </a:stretch>
        </p:blipFill>
        <p:spPr>
          <a:xfrm>
            <a:off x="2079000" y="1604520"/>
            <a:ext cx="4984920" cy="3977280"/>
          </a:xfrm>
          <a:prstGeom prst="rect">
            <a:avLst/>
          </a:prstGeom>
          <a:ln>
            <a:noFill/>
          </a:ln>
        </p:spPr>
      </p:pic>
      <p:pic>
        <p:nvPicPr>
          <p:cNvPr id="79" name="Picture 78"/>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panose="020B0604020202020204"/>
            </a:endParaRPr>
          </a:p>
        </p:txBody>
      </p:sp>
      <p:sp>
        <p:nvSpPr>
          <p:cNvPr id="8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Cambria"/>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panose="020B0604020202020204"/>
            </a:endParaRPr>
          </a:p>
        </p:txBody>
      </p:sp>
      <p:sp>
        <p:nvSpPr>
          <p:cNvPr id="87" name="PlaceHolder 2"/>
          <p:cNvSpPr>
            <a:spLocks noGrp="1"/>
          </p:cNvSpPr>
          <p:nvPr>
            <p:ph type="body"/>
          </p:nvPr>
        </p:nvSpPr>
        <p:spPr>
          <a:xfrm>
            <a:off x="457200" y="1604520"/>
            <a:ext cx="822924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panose="020B0604020202020204"/>
            </a:endParaRPr>
          </a:p>
        </p:txBody>
      </p:sp>
      <p:sp>
        <p:nvSpPr>
          <p:cNvPr id="89" name="PlaceHolder 2"/>
          <p:cNvSpPr>
            <a:spLocks noGrp="1"/>
          </p:cNvSpPr>
          <p:nvPr>
            <p:ph type="body"/>
          </p:nvPr>
        </p:nvSpPr>
        <p:spPr>
          <a:xfrm>
            <a:off x="457200" y="1604520"/>
            <a:ext cx="401580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
        <p:nvSpPr>
          <p:cNvPr id="90" name="PlaceHolder 3"/>
          <p:cNvSpPr>
            <a:spLocks noGrp="1"/>
          </p:cNvSpPr>
          <p:nvPr>
            <p:ph type="body"/>
          </p:nvPr>
        </p:nvSpPr>
        <p:spPr>
          <a:xfrm>
            <a:off x="4674240" y="1604520"/>
            <a:ext cx="401580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panose="020B0604020202020204"/>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Cambria"/>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panose="020B0604020202020204"/>
            </a:endParaRPr>
          </a:p>
        </p:txBody>
      </p:sp>
      <p:sp>
        <p:nvSpPr>
          <p:cNvPr id="94" name="PlaceHolder 2"/>
          <p:cNvSpPr>
            <a:spLocks noGrp="1"/>
          </p:cNvSpPr>
          <p:nvPr>
            <p:ph type="body"/>
          </p:nvPr>
        </p:nvSpPr>
        <p:spPr>
          <a:xfrm>
            <a:off x="457200" y="160452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
        <p:nvSpPr>
          <p:cNvPr id="95" name="PlaceHolder 3"/>
          <p:cNvSpPr>
            <a:spLocks noGrp="1"/>
          </p:cNvSpPr>
          <p:nvPr>
            <p:ph type="body"/>
          </p:nvPr>
        </p:nvSpPr>
        <p:spPr>
          <a:xfrm>
            <a:off x="457200" y="368208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
        <p:nvSpPr>
          <p:cNvPr id="96" name="PlaceHolder 4"/>
          <p:cNvSpPr>
            <a:spLocks noGrp="1"/>
          </p:cNvSpPr>
          <p:nvPr>
            <p:ph type="body"/>
          </p:nvPr>
        </p:nvSpPr>
        <p:spPr>
          <a:xfrm>
            <a:off x="4674240" y="1604520"/>
            <a:ext cx="401580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panose="020B0604020202020204"/>
            </a:endParaRPr>
          </a:p>
        </p:txBody>
      </p:sp>
      <p:sp>
        <p:nvSpPr>
          <p:cNvPr id="98" name="PlaceHolder 2"/>
          <p:cNvSpPr>
            <a:spLocks noGrp="1"/>
          </p:cNvSpPr>
          <p:nvPr>
            <p:ph type="body"/>
          </p:nvPr>
        </p:nvSpPr>
        <p:spPr>
          <a:xfrm>
            <a:off x="457200" y="1604520"/>
            <a:ext cx="401580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
        <p:nvSpPr>
          <p:cNvPr id="99" name="PlaceHolder 3"/>
          <p:cNvSpPr>
            <a:spLocks noGrp="1"/>
          </p:cNvSpPr>
          <p:nvPr>
            <p:ph type="body"/>
          </p:nvPr>
        </p:nvSpPr>
        <p:spPr>
          <a:xfrm>
            <a:off x="4674240" y="160452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
        <p:nvSpPr>
          <p:cNvPr id="100" name="PlaceHolder 4"/>
          <p:cNvSpPr>
            <a:spLocks noGrp="1"/>
          </p:cNvSpPr>
          <p:nvPr>
            <p:ph type="body"/>
          </p:nvPr>
        </p:nvSpPr>
        <p:spPr>
          <a:xfrm>
            <a:off x="4674240" y="368208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panose="020B0604020202020204"/>
            </a:endParaRPr>
          </a:p>
        </p:txBody>
      </p:sp>
      <p:sp>
        <p:nvSpPr>
          <p:cNvPr id="102" name="PlaceHolder 2"/>
          <p:cNvSpPr>
            <a:spLocks noGrp="1"/>
          </p:cNvSpPr>
          <p:nvPr>
            <p:ph type="body"/>
          </p:nvPr>
        </p:nvSpPr>
        <p:spPr>
          <a:xfrm>
            <a:off x="457200" y="160452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
        <p:nvSpPr>
          <p:cNvPr id="103" name="PlaceHolder 3"/>
          <p:cNvSpPr>
            <a:spLocks noGrp="1"/>
          </p:cNvSpPr>
          <p:nvPr>
            <p:ph type="body"/>
          </p:nvPr>
        </p:nvSpPr>
        <p:spPr>
          <a:xfrm>
            <a:off x="4674240" y="160452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
        <p:nvSpPr>
          <p:cNvPr id="104" name="PlaceHolder 4"/>
          <p:cNvSpPr>
            <a:spLocks noGrp="1"/>
          </p:cNvSpPr>
          <p:nvPr>
            <p:ph type="body"/>
          </p:nvPr>
        </p:nvSpPr>
        <p:spPr>
          <a:xfrm>
            <a:off x="457200" y="3682080"/>
            <a:ext cx="822924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panose="020B0604020202020204"/>
            </a:endParaRPr>
          </a:p>
        </p:txBody>
      </p:sp>
      <p:sp>
        <p:nvSpPr>
          <p:cNvPr id="106" name="PlaceHolder 2"/>
          <p:cNvSpPr>
            <a:spLocks noGrp="1"/>
          </p:cNvSpPr>
          <p:nvPr>
            <p:ph type="body"/>
          </p:nvPr>
        </p:nvSpPr>
        <p:spPr>
          <a:xfrm>
            <a:off x="457200" y="1604520"/>
            <a:ext cx="822924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
        <p:nvSpPr>
          <p:cNvPr id="107" name="PlaceHolder 3"/>
          <p:cNvSpPr>
            <a:spLocks noGrp="1"/>
          </p:cNvSpPr>
          <p:nvPr>
            <p:ph type="body"/>
          </p:nvPr>
        </p:nvSpPr>
        <p:spPr>
          <a:xfrm>
            <a:off x="457200" y="3682080"/>
            <a:ext cx="822924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panose="020B0604020202020204"/>
            </a:endParaRPr>
          </a:p>
        </p:txBody>
      </p:sp>
      <p:sp>
        <p:nvSpPr>
          <p:cNvPr id="109" name="PlaceHolder 2"/>
          <p:cNvSpPr>
            <a:spLocks noGrp="1"/>
          </p:cNvSpPr>
          <p:nvPr>
            <p:ph type="body"/>
          </p:nvPr>
        </p:nvSpPr>
        <p:spPr>
          <a:xfrm>
            <a:off x="457200" y="160452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
        <p:nvSpPr>
          <p:cNvPr id="110" name="PlaceHolder 3"/>
          <p:cNvSpPr>
            <a:spLocks noGrp="1"/>
          </p:cNvSpPr>
          <p:nvPr>
            <p:ph type="body"/>
          </p:nvPr>
        </p:nvSpPr>
        <p:spPr>
          <a:xfrm>
            <a:off x="4674240" y="160452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
        <p:nvSpPr>
          <p:cNvPr id="111" name="PlaceHolder 4"/>
          <p:cNvSpPr>
            <a:spLocks noGrp="1"/>
          </p:cNvSpPr>
          <p:nvPr>
            <p:ph type="body"/>
          </p:nvPr>
        </p:nvSpPr>
        <p:spPr>
          <a:xfrm>
            <a:off x="4674240" y="368208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
        <p:nvSpPr>
          <p:cNvPr id="112" name="PlaceHolder 5"/>
          <p:cNvSpPr>
            <a:spLocks noGrp="1"/>
          </p:cNvSpPr>
          <p:nvPr>
            <p:ph type="body"/>
          </p:nvPr>
        </p:nvSpPr>
        <p:spPr>
          <a:xfrm>
            <a:off x="457200" y="368208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panose="020B0604020202020204"/>
            </a:endParaRPr>
          </a:p>
        </p:txBody>
      </p:sp>
      <p:sp>
        <p:nvSpPr>
          <p:cNvPr id="114" name="PlaceHolder 2"/>
          <p:cNvSpPr>
            <a:spLocks noGrp="1"/>
          </p:cNvSpPr>
          <p:nvPr>
            <p:ph type="body"/>
          </p:nvPr>
        </p:nvSpPr>
        <p:spPr>
          <a:xfrm>
            <a:off x="457200" y="1604520"/>
            <a:ext cx="822924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
        <p:nvSpPr>
          <p:cNvPr id="115" name="PlaceHolder 3"/>
          <p:cNvSpPr>
            <a:spLocks noGrp="1"/>
          </p:cNvSpPr>
          <p:nvPr>
            <p:ph type="body"/>
          </p:nvPr>
        </p:nvSpPr>
        <p:spPr>
          <a:xfrm>
            <a:off x="457200" y="1604520"/>
            <a:ext cx="822924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pic>
        <p:nvPicPr>
          <p:cNvPr id="116" name="Picture 115"/>
          <p:cNvPicPr/>
          <p:nvPr/>
        </p:nvPicPr>
        <p:blipFill>
          <a:blip r:embed="rId2"/>
          <a:stretch>
            <a:fillRect/>
          </a:stretch>
        </p:blipFill>
        <p:spPr>
          <a:xfrm>
            <a:off x="2079000" y="1604520"/>
            <a:ext cx="4984920" cy="3977280"/>
          </a:xfrm>
          <a:prstGeom prst="rect">
            <a:avLst/>
          </a:prstGeom>
          <a:ln>
            <a:noFill/>
          </a:ln>
        </p:spPr>
      </p:pic>
      <p:pic>
        <p:nvPicPr>
          <p:cNvPr id="117" name="Picture 116"/>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panose="020B0604020202020204"/>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Cambri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panose="020B0604020202020204"/>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
        <p:nvSpPr>
          <p:cNvPr id="17" name="PlaceHolder 3"/>
          <p:cNvSpPr>
            <a:spLocks noGrp="1"/>
          </p:cNvSpPr>
          <p:nvPr>
            <p:ph type="body"/>
          </p:nvPr>
        </p:nvSpPr>
        <p:spPr>
          <a:xfrm>
            <a:off x="457200" y="368208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
        <p:nvSpPr>
          <p:cNvPr id="18" name="PlaceHolder 4"/>
          <p:cNvSpPr>
            <a:spLocks noGrp="1"/>
          </p:cNvSpPr>
          <p:nvPr>
            <p:ph type="body"/>
          </p:nvPr>
        </p:nvSpPr>
        <p:spPr>
          <a:xfrm>
            <a:off x="4674240" y="1604520"/>
            <a:ext cx="401580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panose="020B0604020202020204"/>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panose="020B0604020202020204"/>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lstStyle/>
          <a:p>
            <a:endParaRPr lang="en-US" sz="1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228600" y="228600"/>
            <a:ext cx="8686440" cy="1066320"/>
          </a:xfrm>
          <a:prstGeom prst="rect">
            <a:avLst/>
          </a:prstGeom>
          <a:solidFill>
            <a:srgbClr val="3B30CE"/>
          </a:solidFill>
          <a:ln w="9360">
            <a:solidFill>
              <a:srgbClr val="0033CC"/>
            </a:solidFill>
            <a:miter/>
          </a:ln>
        </p:spPr>
        <p:style>
          <a:lnRef idx="0">
            <a:scrgbClr r="0" g="0" b="0"/>
          </a:lnRef>
          <a:fillRef idx="0">
            <a:scrgbClr r="0" g="0" b="0"/>
          </a:fillRef>
          <a:effectRef idx="0">
            <a:scrgbClr r="0" g="0" b="0"/>
          </a:effectRef>
          <a:fontRef idx="minor"/>
        </p:style>
      </p:sp>
      <p:sp>
        <p:nvSpPr>
          <p:cNvPr id="7" name="CustomShape 2"/>
          <p:cNvSpPr/>
          <p:nvPr/>
        </p:nvSpPr>
        <p:spPr>
          <a:xfrm>
            <a:off x="228600" y="1295280"/>
            <a:ext cx="8686440" cy="228240"/>
          </a:xfrm>
          <a:prstGeom prst="rect">
            <a:avLst/>
          </a:prstGeom>
          <a:solidFill>
            <a:srgbClr val="000000"/>
          </a:solidFill>
          <a:ln w="9360">
            <a:solidFill>
              <a:srgbClr val="000000"/>
            </a:solidFill>
            <a:miter/>
          </a:ln>
        </p:spPr>
        <p:style>
          <a:lnRef idx="0">
            <a:scrgbClr r="0" g="0" b="0"/>
          </a:lnRef>
          <a:fillRef idx="0">
            <a:scrgbClr r="0" g="0" b="0"/>
          </a:fillRef>
          <a:effectRef idx="0">
            <a:scrgbClr r="0" g="0" b="0"/>
          </a:effectRef>
          <a:fontRef idx="minor"/>
        </p:style>
      </p:sp>
      <p:sp>
        <p:nvSpPr>
          <p:cNvPr id="2" name="CustomShape 3"/>
          <p:cNvSpPr/>
          <p:nvPr/>
        </p:nvSpPr>
        <p:spPr>
          <a:xfrm>
            <a:off x="228600" y="2743200"/>
            <a:ext cx="8686440" cy="609120"/>
          </a:xfrm>
          <a:prstGeom prst="rect">
            <a:avLst/>
          </a:prstGeom>
          <a:solidFill>
            <a:srgbClr val="000000"/>
          </a:solidFill>
          <a:ln w="9360">
            <a:solidFill>
              <a:srgbClr val="000000"/>
            </a:solidFill>
            <a:miter/>
          </a:ln>
        </p:spPr>
        <p:style>
          <a:lnRef idx="0">
            <a:scrgbClr r="0" g="0" b="0"/>
          </a:lnRef>
          <a:fillRef idx="0">
            <a:scrgbClr r="0" g="0" b="0"/>
          </a:fillRef>
          <a:effectRef idx="0">
            <a:scrgbClr r="0" g="0" b="0"/>
          </a:effectRef>
          <a:fontRef idx="minor"/>
        </p:style>
      </p:sp>
      <p:sp>
        <p:nvSpPr>
          <p:cNvPr id="3" name="CustomShape 4"/>
          <p:cNvSpPr/>
          <p:nvPr/>
        </p:nvSpPr>
        <p:spPr>
          <a:xfrm>
            <a:off x="228600" y="228600"/>
            <a:ext cx="8686440" cy="2590560"/>
          </a:xfrm>
          <a:prstGeom prst="rect">
            <a:avLst/>
          </a:prstGeom>
          <a:solidFill>
            <a:srgbClr val="3B30CE"/>
          </a:solidFill>
          <a:ln w="9360">
            <a:solidFill>
              <a:srgbClr val="0033CC"/>
            </a:solidFill>
            <a:miter/>
          </a:ln>
        </p:spPr>
        <p:style>
          <a:lnRef idx="0">
            <a:scrgbClr r="0" g="0" b="0"/>
          </a:lnRef>
          <a:fillRef idx="0">
            <a:scrgbClr r="0" g="0" b="0"/>
          </a:fillRef>
          <a:effectRef idx="0">
            <a:scrgbClr r="0" g="0" b="0"/>
          </a:effectRef>
          <a:fontRef idx="minor"/>
        </p:style>
      </p:sp>
      <p:sp>
        <p:nvSpPr>
          <p:cNvPr id="4" name="PlaceHolder 5"/>
          <p:cNvSpPr>
            <a:spLocks noGrp="1"/>
          </p:cNvSpPr>
          <p:nvPr>
            <p:ph type="title"/>
          </p:nvPr>
        </p:nvSpPr>
        <p:spPr>
          <a:xfrm>
            <a:off x="457200" y="273600"/>
            <a:ext cx="8228880" cy="114444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panose="020B0604020202020204"/>
            </a:endParaRPr>
          </a:p>
        </p:txBody>
      </p:sp>
      <p:sp>
        <p:nvSpPr>
          <p:cNvPr id="5" name="PlaceHolder 6"/>
          <p:cNvSpPr>
            <a:spLocks noGrp="1"/>
          </p:cNvSpPr>
          <p:nvPr>
            <p:ph type="body"/>
          </p:nvPr>
        </p:nvSpPr>
        <p:spPr>
          <a:xfrm>
            <a:off x="457200" y="1604520"/>
            <a:ext cx="8229240" cy="397728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US" sz="1400" b="0" strike="noStrike" spc="-1">
                <a:solidFill>
                  <a:srgbClr val="000000"/>
                </a:solidFill>
                <a:uFill>
                  <a:solidFill>
                    <a:srgbClr val="FFFFFF"/>
                  </a:solidFill>
                </a:uFill>
                <a:latin typeface="Arial" panose="020B0604020202020204"/>
              </a:rPr>
              <a:t>Click to edit the outline text format</a:t>
            </a:r>
            <a:endParaRPr lang="en-US" sz="14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charset="2"/>
              <a:buChar char=""/>
            </a:pPr>
            <a:r>
              <a:rPr lang="en-US" sz="1400" b="0" strike="noStrike" spc="-1">
                <a:solidFill>
                  <a:srgbClr val="000000"/>
                </a:solidFill>
                <a:uFill>
                  <a:solidFill>
                    <a:srgbClr val="FFFFFF"/>
                  </a:solidFill>
                </a:uFill>
                <a:latin typeface="Arial" panose="020B0604020202020204"/>
              </a:rPr>
              <a:t>Second Outline Level</a:t>
            </a:r>
            <a:endParaRPr lang="en-US" sz="14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US" sz="1400" b="0" strike="noStrike" spc="-1">
                <a:solidFill>
                  <a:srgbClr val="000000"/>
                </a:solidFill>
                <a:uFill>
                  <a:solidFill>
                    <a:srgbClr val="FFFFFF"/>
                  </a:solidFill>
                </a:uFill>
                <a:latin typeface="Arial" panose="020B0604020202020204"/>
              </a:rPr>
              <a:t>Third Outline Level</a:t>
            </a:r>
            <a:endParaRPr lang="en-US" sz="1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charset="2"/>
              <a:buChar char=""/>
            </a:pPr>
            <a:r>
              <a:rPr lang="en-US" sz="1400" b="0" strike="noStrike" spc="-1">
                <a:solidFill>
                  <a:srgbClr val="000000"/>
                </a:solidFill>
                <a:uFill>
                  <a:solidFill>
                    <a:srgbClr val="FFFFFF"/>
                  </a:solidFill>
                </a:uFill>
                <a:latin typeface="Arial" panose="020B0604020202020204"/>
              </a:rPr>
              <a:t>Fourth Outline Level</a:t>
            </a:r>
            <a:endParaRPr lang="en-US" sz="14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Fifth Outline Level</a:t>
            </a:r>
            <a:endParaRPr lang="en-US"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Sixth Outline Level</a:t>
            </a:r>
            <a:endParaRPr lang="en-US"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Seventh Outline Level</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a:off x="228600" y="228600"/>
            <a:ext cx="8686440" cy="1066320"/>
          </a:xfrm>
          <a:prstGeom prst="rect">
            <a:avLst/>
          </a:prstGeom>
          <a:solidFill>
            <a:srgbClr val="3B30CE"/>
          </a:solidFill>
          <a:ln w="9360">
            <a:solidFill>
              <a:srgbClr val="0033CC"/>
            </a:solidFill>
            <a:miter/>
          </a:ln>
        </p:spPr>
        <p:style>
          <a:lnRef idx="0">
            <a:scrgbClr r="0" g="0" b="0"/>
          </a:lnRef>
          <a:fillRef idx="0">
            <a:scrgbClr r="0" g="0" b="0"/>
          </a:fillRef>
          <a:effectRef idx="0">
            <a:scrgbClr r="0" g="0" b="0"/>
          </a:effectRef>
          <a:fontRef idx="minor"/>
        </p:style>
      </p:sp>
      <p:sp>
        <p:nvSpPr>
          <p:cNvPr id="41" name="CustomShape 2"/>
          <p:cNvSpPr/>
          <p:nvPr/>
        </p:nvSpPr>
        <p:spPr>
          <a:xfrm>
            <a:off x="228600" y="1295280"/>
            <a:ext cx="8686440" cy="228240"/>
          </a:xfrm>
          <a:prstGeom prst="rect">
            <a:avLst/>
          </a:prstGeom>
          <a:solidFill>
            <a:srgbClr val="000000"/>
          </a:solidFill>
          <a:ln w="9360">
            <a:solidFill>
              <a:srgbClr val="000000"/>
            </a:solidFill>
            <a:miter/>
          </a:ln>
        </p:spPr>
        <p:style>
          <a:lnRef idx="0">
            <a:scrgbClr r="0" g="0" b="0"/>
          </a:lnRef>
          <a:fillRef idx="0">
            <a:scrgbClr r="0" g="0" b="0"/>
          </a:fillRef>
          <a:effectRef idx="0">
            <a:scrgbClr r="0" g="0" b="0"/>
          </a:effectRef>
          <a:fontRef idx="minor"/>
        </p:style>
      </p:sp>
      <p:sp>
        <p:nvSpPr>
          <p:cNvPr id="42" name="CustomShape 3"/>
          <p:cNvSpPr/>
          <p:nvPr/>
        </p:nvSpPr>
        <p:spPr>
          <a:xfrm>
            <a:off x="228600" y="2743200"/>
            <a:ext cx="8686440" cy="609120"/>
          </a:xfrm>
          <a:prstGeom prst="rect">
            <a:avLst/>
          </a:prstGeom>
          <a:solidFill>
            <a:srgbClr val="000000"/>
          </a:solidFill>
          <a:ln w="9360">
            <a:solidFill>
              <a:srgbClr val="000000"/>
            </a:solidFill>
            <a:miter/>
          </a:ln>
        </p:spPr>
        <p:style>
          <a:lnRef idx="0">
            <a:scrgbClr r="0" g="0" b="0"/>
          </a:lnRef>
          <a:fillRef idx="0">
            <a:scrgbClr r="0" g="0" b="0"/>
          </a:fillRef>
          <a:effectRef idx="0">
            <a:scrgbClr r="0" g="0" b="0"/>
          </a:effectRef>
          <a:fontRef idx="minor"/>
        </p:style>
      </p:sp>
      <p:sp>
        <p:nvSpPr>
          <p:cNvPr id="43" name="CustomShape 4"/>
          <p:cNvSpPr/>
          <p:nvPr/>
        </p:nvSpPr>
        <p:spPr>
          <a:xfrm>
            <a:off x="228600" y="228600"/>
            <a:ext cx="8686440" cy="2590560"/>
          </a:xfrm>
          <a:prstGeom prst="rect">
            <a:avLst/>
          </a:prstGeom>
          <a:solidFill>
            <a:srgbClr val="3B30CE"/>
          </a:solidFill>
          <a:ln w="9360">
            <a:solidFill>
              <a:srgbClr val="0033CC"/>
            </a:solidFill>
            <a:miter/>
          </a:ln>
        </p:spPr>
        <p:style>
          <a:lnRef idx="0">
            <a:scrgbClr r="0" g="0" b="0"/>
          </a:lnRef>
          <a:fillRef idx="0">
            <a:scrgbClr r="0" g="0" b="0"/>
          </a:fillRef>
          <a:effectRef idx="0">
            <a:scrgbClr r="0" g="0" b="0"/>
          </a:effectRef>
          <a:fontRef idx="minor"/>
        </p:style>
      </p:sp>
      <p:sp>
        <p:nvSpPr>
          <p:cNvPr id="44" name="PlaceHolder 5"/>
          <p:cNvSpPr>
            <a:spLocks noGrp="1"/>
          </p:cNvSpPr>
          <p:nvPr>
            <p:ph type="title"/>
          </p:nvPr>
        </p:nvSpPr>
        <p:spPr>
          <a:xfrm>
            <a:off x="457200" y="273600"/>
            <a:ext cx="8228880" cy="114444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panose="020B0604020202020204"/>
            </a:endParaRPr>
          </a:p>
        </p:txBody>
      </p:sp>
      <p:sp>
        <p:nvSpPr>
          <p:cNvPr id="45" name="PlaceHolder 6"/>
          <p:cNvSpPr>
            <a:spLocks noGrp="1"/>
          </p:cNvSpPr>
          <p:nvPr>
            <p:ph type="body"/>
          </p:nvPr>
        </p:nvSpPr>
        <p:spPr>
          <a:xfrm>
            <a:off x="457200" y="1600200"/>
            <a:ext cx="8229240" cy="452556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US" sz="1400" b="0" strike="noStrike" spc="-1">
                <a:solidFill>
                  <a:srgbClr val="000000"/>
                </a:solidFill>
                <a:uFill>
                  <a:solidFill>
                    <a:srgbClr val="FFFFFF"/>
                  </a:solidFill>
                </a:uFill>
                <a:latin typeface="Arial" panose="020B0604020202020204"/>
              </a:rPr>
              <a:t>Click to edit the outline text format</a:t>
            </a:r>
            <a:endParaRPr lang="en-US" sz="14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charset="2"/>
              <a:buChar char=""/>
            </a:pPr>
            <a:r>
              <a:rPr lang="en-US" sz="1400" b="0" strike="noStrike" spc="-1">
                <a:solidFill>
                  <a:srgbClr val="000000"/>
                </a:solidFill>
                <a:uFill>
                  <a:solidFill>
                    <a:srgbClr val="FFFFFF"/>
                  </a:solidFill>
                </a:uFill>
                <a:latin typeface="Arial" panose="020B0604020202020204"/>
              </a:rPr>
              <a:t>Second Outline Level</a:t>
            </a:r>
            <a:endParaRPr lang="en-US" sz="14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US" sz="1400" b="0" strike="noStrike" spc="-1">
                <a:solidFill>
                  <a:srgbClr val="000000"/>
                </a:solidFill>
                <a:uFill>
                  <a:solidFill>
                    <a:srgbClr val="FFFFFF"/>
                  </a:solidFill>
                </a:uFill>
                <a:latin typeface="Arial" panose="020B0604020202020204"/>
              </a:rPr>
              <a:t>Third Outline Level</a:t>
            </a:r>
            <a:endParaRPr lang="en-US" sz="1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charset="2"/>
              <a:buChar char=""/>
            </a:pPr>
            <a:r>
              <a:rPr lang="en-US" sz="1400" b="0" strike="noStrike" spc="-1">
                <a:solidFill>
                  <a:srgbClr val="000000"/>
                </a:solidFill>
                <a:uFill>
                  <a:solidFill>
                    <a:srgbClr val="FFFFFF"/>
                  </a:solidFill>
                </a:uFill>
                <a:latin typeface="Arial" panose="020B0604020202020204"/>
              </a:rPr>
              <a:t>Fourth Outline Level</a:t>
            </a:r>
            <a:endParaRPr lang="en-US" sz="14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Fifth Outline Level</a:t>
            </a:r>
            <a:endParaRPr lang="en-US"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Sixth Outline Level</a:t>
            </a:r>
            <a:endParaRPr lang="en-US"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Seventh Outline Level</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 name="CustomShape 1"/>
          <p:cNvSpPr/>
          <p:nvPr/>
        </p:nvSpPr>
        <p:spPr>
          <a:xfrm>
            <a:off x="228600" y="228600"/>
            <a:ext cx="8686440" cy="1066320"/>
          </a:xfrm>
          <a:prstGeom prst="rect">
            <a:avLst/>
          </a:prstGeom>
          <a:solidFill>
            <a:srgbClr val="3B30CE"/>
          </a:solidFill>
          <a:ln w="9360">
            <a:solidFill>
              <a:srgbClr val="0033CC"/>
            </a:solidFill>
            <a:miter/>
          </a:ln>
        </p:spPr>
        <p:style>
          <a:lnRef idx="0">
            <a:scrgbClr r="0" g="0" b="0"/>
          </a:lnRef>
          <a:fillRef idx="0">
            <a:scrgbClr r="0" g="0" b="0"/>
          </a:fillRef>
          <a:effectRef idx="0">
            <a:scrgbClr r="0" g="0" b="0"/>
          </a:effectRef>
          <a:fontRef idx="minor"/>
        </p:style>
      </p:sp>
      <p:sp>
        <p:nvSpPr>
          <p:cNvPr id="81" name="CustomShape 2"/>
          <p:cNvSpPr/>
          <p:nvPr/>
        </p:nvSpPr>
        <p:spPr>
          <a:xfrm>
            <a:off x="228600" y="1295280"/>
            <a:ext cx="8686440" cy="228240"/>
          </a:xfrm>
          <a:prstGeom prst="rect">
            <a:avLst/>
          </a:prstGeom>
          <a:solidFill>
            <a:srgbClr val="000000"/>
          </a:solidFill>
          <a:ln w="9360">
            <a:solidFill>
              <a:srgbClr val="000000"/>
            </a:solidFill>
            <a:miter/>
          </a:ln>
        </p:spPr>
        <p:style>
          <a:lnRef idx="0">
            <a:scrgbClr r="0" g="0" b="0"/>
          </a:lnRef>
          <a:fillRef idx="0">
            <a:scrgbClr r="0" g="0" b="0"/>
          </a:fillRef>
          <a:effectRef idx="0">
            <a:scrgbClr r="0" g="0" b="0"/>
          </a:effectRef>
          <a:fontRef idx="minor"/>
        </p:style>
      </p:sp>
      <p:sp>
        <p:nvSpPr>
          <p:cNvPr id="82" name="PlaceHolder 3"/>
          <p:cNvSpPr>
            <a:spLocks noGrp="1"/>
          </p:cNvSpPr>
          <p:nvPr>
            <p:ph type="title"/>
          </p:nvPr>
        </p:nvSpPr>
        <p:spPr>
          <a:xfrm>
            <a:off x="457200" y="273600"/>
            <a:ext cx="8229240" cy="1144800"/>
          </a:xfrm>
          <a:prstGeom prst="rect">
            <a:avLst/>
          </a:prstGeom>
        </p:spPr>
        <p:txBody>
          <a:bodyPr lIns="0" tIns="0" rIns="0" bIns="0" anchor="ctr"/>
          <a:lstStyle/>
          <a:p>
            <a:r>
              <a:rPr lang="en-US" sz="1400" b="0" strike="noStrike" spc="-1">
                <a:solidFill>
                  <a:srgbClr val="000000"/>
                </a:solidFill>
                <a:uFill>
                  <a:solidFill>
                    <a:srgbClr val="FFFFFF"/>
                  </a:solidFill>
                </a:uFill>
                <a:latin typeface="Arial" panose="020B0604020202020204"/>
              </a:rPr>
              <a:t>Click to edit the title text format</a:t>
            </a:r>
            <a:endParaRPr lang="en-US" sz="1400" b="0" strike="noStrike" spc="-1">
              <a:solidFill>
                <a:srgbClr val="000000"/>
              </a:solidFill>
              <a:uFill>
                <a:solidFill>
                  <a:srgbClr val="FFFFFF"/>
                </a:solidFill>
              </a:uFill>
              <a:latin typeface="Arial" panose="020B0604020202020204"/>
            </a:endParaRPr>
          </a:p>
        </p:txBody>
      </p:sp>
      <p:sp>
        <p:nvSpPr>
          <p:cNvPr id="83" name="PlaceHolder 4"/>
          <p:cNvSpPr>
            <a:spLocks noGrp="1"/>
          </p:cNvSpPr>
          <p:nvPr>
            <p:ph type="body"/>
          </p:nvPr>
        </p:nvSpPr>
        <p:spPr>
          <a:xfrm>
            <a:off x="457200" y="1604520"/>
            <a:ext cx="8229240" cy="397728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US" sz="1400" b="0" strike="noStrike" spc="-1">
                <a:solidFill>
                  <a:srgbClr val="000000"/>
                </a:solidFill>
                <a:uFill>
                  <a:solidFill>
                    <a:srgbClr val="FFFFFF"/>
                  </a:solidFill>
                </a:uFill>
                <a:latin typeface="Arial" panose="020B0604020202020204"/>
              </a:rPr>
              <a:t>Click to edit the outline text format</a:t>
            </a:r>
            <a:endParaRPr lang="en-US" sz="14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charset="2"/>
              <a:buChar char=""/>
            </a:pPr>
            <a:r>
              <a:rPr lang="en-US" sz="1400" b="0" strike="noStrike" spc="-1">
                <a:solidFill>
                  <a:srgbClr val="000000"/>
                </a:solidFill>
                <a:uFill>
                  <a:solidFill>
                    <a:srgbClr val="FFFFFF"/>
                  </a:solidFill>
                </a:uFill>
                <a:latin typeface="Arial" panose="020B0604020202020204"/>
              </a:rPr>
              <a:t>Second Outline Level</a:t>
            </a:r>
            <a:endParaRPr lang="en-US" sz="14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US" sz="1400" b="0" strike="noStrike" spc="-1">
                <a:solidFill>
                  <a:srgbClr val="000000"/>
                </a:solidFill>
                <a:uFill>
                  <a:solidFill>
                    <a:srgbClr val="FFFFFF"/>
                  </a:solidFill>
                </a:uFill>
                <a:latin typeface="Arial" panose="020B0604020202020204"/>
              </a:rPr>
              <a:t>Third Outline Level</a:t>
            </a:r>
            <a:endParaRPr lang="en-US" sz="1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charset="2"/>
              <a:buChar char=""/>
            </a:pPr>
            <a:r>
              <a:rPr lang="en-US" sz="1400" b="0" strike="noStrike" spc="-1">
                <a:solidFill>
                  <a:srgbClr val="000000"/>
                </a:solidFill>
                <a:uFill>
                  <a:solidFill>
                    <a:srgbClr val="FFFFFF"/>
                  </a:solidFill>
                </a:uFill>
                <a:latin typeface="Arial" panose="020B0604020202020204"/>
              </a:rPr>
              <a:t>Fourth Outline Level</a:t>
            </a:r>
            <a:endParaRPr lang="en-US" sz="14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Fifth Outline Level</a:t>
            </a:r>
            <a:endParaRPr lang="en-US"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Sixth Outline Level</a:t>
            </a:r>
            <a:endParaRPr lang="en-US"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Seventh Outline Level</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image" Target="../media/image20.png"/><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fld id="{54ED8FA9-E9F8-49A6-8AD5-593058089DAA}" type="slidenum">
              <a:rPr lang="en-US" sz="1200" b="0" strike="noStrike" spc="-1">
                <a:solidFill>
                  <a:srgbClr val="000000"/>
                </a:solidFill>
                <a:uFill>
                  <a:solidFill>
                    <a:srgbClr val="FFFFFF"/>
                  </a:solidFill>
                </a:uFill>
                <a:latin typeface="Arial" panose="020B0604020202020204"/>
              </a:rPr>
            </a:fld>
            <a:endParaRPr lang="en-US" sz="2600" b="0" strike="noStrike" spc="-1">
              <a:solidFill>
                <a:srgbClr val="000000"/>
              </a:solidFill>
              <a:uFill>
                <a:solidFill>
                  <a:srgbClr val="FFFFFF"/>
                </a:solidFill>
              </a:uFill>
              <a:latin typeface="Arial" panose="020B0604020202020204"/>
            </a:endParaRPr>
          </a:p>
        </p:txBody>
      </p:sp>
      <p:sp>
        <p:nvSpPr>
          <p:cNvPr id="157" name="CustomShape 2"/>
          <p:cNvSpPr/>
          <p:nvPr/>
        </p:nvSpPr>
        <p:spPr>
          <a:xfrm>
            <a:off x="304920" y="457200"/>
            <a:ext cx="8533800" cy="13712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US" sz="2800" b="1" strike="noStrike" spc="-1" dirty="0">
                <a:solidFill>
                  <a:srgbClr val="FFFFFF"/>
                </a:solidFill>
                <a:uFill>
                  <a:solidFill>
                    <a:srgbClr val="FFFFFF"/>
                  </a:solidFill>
                </a:uFill>
                <a:latin typeface="Arial" panose="020B0604020202020204"/>
                <a:ea typeface="Arial" panose="020B0604020202020204"/>
              </a:rPr>
              <a:t>CS 207: Applied Database Practicum</a:t>
            </a:r>
            <a:endParaRPr lang="en-US" sz="2600" b="0" strike="noStrike" spc="-1" dirty="0">
              <a:solidFill>
                <a:srgbClr val="000000"/>
              </a:solidFill>
              <a:uFill>
                <a:solidFill>
                  <a:srgbClr val="FFFFFF"/>
                </a:solidFill>
              </a:uFill>
              <a:latin typeface="Arial" panose="020B0604020202020204"/>
            </a:endParaRPr>
          </a:p>
          <a:p>
            <a:pPr>
              <a:lnSpc>
                <a:spcPct val="100000"/>
              </a:lnSpc>
            </a:pPr>
            <a:r>
              <a:rPr lang="en-US" sz="2800" b="1" strike="noStrike" spc="-1" dirty="0">
                <a:solidFill>
                  <a:srgbClr val="FFFFFF"/>
                </a:solidFill>
                <a:uFill>
                  <a:solidFill>
                    <a:srgbClr val="FFFFFF"/>
                  </a:solidFill>
                </a:uFill>
                <a:latin typeface="Arial" panose="020B0604020202020204"/>
                <a:ea typeface="Arial" panose="020B0604020202020204"/>
              </a:rPr>
              <a:t>Week </a:t>
            </a:r>
            <a:r>
              <a:rPr lang="en-US" sz="2800" b="1" strike="noStrike" spc="-1" dirty="0" smtClean="0">
                <a:solidFill>
                  <a:srgbClr val="FFFFFF"/>
                </a:solidFill>
                <a:uFill>
                  <a:solidFill>
                    <a:srgbClr val="FFFFFF"/>
                  </a:solidFill>
                </a:uFill>
                <a:latin typeface="Arial" panose="020B0604020202020204"/>
                <a:ea typeface="Arial" panose="020B0604020202020204"/>
              </a:rPr>
              <a:t>5</a:t>
            </a:r>
            <a:endParaRPr lang="en-US" sz="2600" b="0" strike="noStrike" spc="-1" dirty="0">
              <a:solidFill>
                <a:srgbClr val="000000"/>
              </a:solidFill>
              <a:uFill>
                <a:solidFill>
                  <a:srgbClr val="FFFFFF"/>
                </a:solidFill>
              </a:uFill>
              <a:latin typeface="Arial" panose="020B0604020202020204"/>
            </a:endParaRPr>
          </a:p>
        </p:txBody>
      </p:sp>
      <p:sp>
        <p:nvSpPr>
          <p:cNvPr id="158" name="CustomShape 3"/>
          <p:cNvSpPr/>
          <p:nvPr/>
        </p:nvSpPr>
        <p:spPr>
          <a:xfrm>
            <a:off x="304560" y="2895480"/>
            <a:ext cx="8457840" cy="609480"/>
          </a:xfrm>
          <a:prstGeom prst="rect">
            <a:avLst/>
          </a:prstGeom>
          <a:noFill/>
          <a:ln>
            <a:noFill/>
          </a:ln>
        </p:spPr>
        <p:style>
          <a:lnRef idx="0">
            <a:scrgbClr r="0" g="0" b="0"/>
          </a:lnRef>
          <a:fillRef idx="0">
            <a:scrgbClr r="0" g="0" b="0"/>
          </a:fillRef>
          <a:effectRef idx="0">
            <a:scrgbClr r="0" g="0" b="0"/>
          </a:effectRef>
          <a:fontRef idx="minor"/>
        </p:style>
        <p:txBody>
          <a:bodyPr/>
          <a:lstStyle/>
          <a:p>
            <a:pPr marL="342900" indent="-342265">
              <a:lnSpc>
                <a:spcPct val="100000"/>
              </a:lnSpc>
            </a:pPr>
            <a:r>
              <a:rPr lang="en-US" sz="2400" b="0" strike="noStrike" spc="-1">
                <a:solidFill>
                  <a:srgbClr val="FFFFFF"/>
                </a:solidFill>
                <a:uFill>
                  <a:solidFill>
                    <a:srgbClr val="FFFFFF"/>
                  </a:solidFill>
                </a:uFill>
                <a:latin typeface="Arial" panose="020B0604020202020204"/>
                <a:ea typeface="Arial" panose="020B0604020202020204"/>
              </a:rPr>
              <a:t>Varun Dutt</a:t>
            </a:r>
            <a:endParaRPr lang="en-US" sz="2600" b="0" strike="noStrike" spc="-1">
              <a:solidFill>
                <a:srgbClr val="000000"/>
              </a:solidFill>
              <a:uFill>
                <a:solidFill>
                  <a:srgbClr val="FFFFFF"/>
                </a:solidFill>
              </a:uFill>
              <a:latin typeface="Arial" panose="020B0604020202020204"/>
            </a:endParaRPr>
          </a:p>
        </p:txBody>
      </p:sp>
      <p:sp>
        <p:nvSpPr>
          <p:cNvPr id="159" name="CustomShape 4"/>
          <p:cNvSpPr/>
          <p:nvPr/>
        </p:nvSpPr>
        <p:spPr>
          <a:xfrm>
            <a:off x="304920" y="3562200"/>
            <a:ext cx="8457840" cy="10857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342900" indent="-342265" algn="ctr">
              <a:lnSpc>
                <a:spcPct val="100000"/>
              </a:lnSpc>
            </a:pPr>
            <a:r>
              <a:rPr lang="en-US" sz="1800" b="0" strike="noStrike" spc="-1">
                <a:solidFill>
                  <a:srgbClr val="000000"/>
                </a:solidFill>
                <a:uFill>
                  <a:solidFill>
                    <a:srgbClr val="FFFFFF"/>
                  </a:solidFill>
                </a:uFill>
                <a:latin typeface="Arial" panose="020B0604020202020204"/>
                <a:ea typeface="Arial" panose="020B0604020202020204"/>
              </a:rPr>
              <a:t>School of Computing and Electrical Engineering</a:t>
            </a:r>
            <a:endParaRPr lang="en-US" sz="2600" b="0" strike="noStrike" spc="-1">
              <a:solidFill>
                <a:srgbClr val="000000"/>
              </a:solidFill>
              <a:uFill>
                <a:solidFill>
                  <a:srgbClr val="FFFFFF"/>
                </a:solidFill>
              </a:uFill>
              <a:latin typeface="Arial" panose="020B0604020202020204"/>
            </a:endParaRPr>
          </a:p>
          <a:p>
            <a:pPr marL="342900" indent="-342265" algn="ctr">
              <a:lnSpc>
                <a:spcPct val="100000"/>
              </a:lnSpc>
            </a:pPr>
            <a:r>
              <a:rPr lang="en-US" sz="1800" b="0" strike="noStrike" spc="-1">
                <a:solidFill>
                  <a:srgbClr val="000000"/>
                </a:solidFill>
                <a:uFill>
                  <a:solidFill>
                    <a:srgbClr val="FFFFFF"/>
                  </a:solidFill>
                </a:uFill>
                <a:latin typeface="Arial" panose="020B0604020202020204"/>
                <a:ea typeface="Arial" panose="020B0604020202020204"/>
              </a:rPr>
              <a:t>School of Humanities and Social Sciences</a:t>
            </a:r>
            <a:endParaRPr lang="en-US" sz="2600" b="0" strike="noStrike" spc="-1">
              <a:solidFill>
                <a:srgbClr val="000000"/>
              </a:solidFill>
              <a:uFill>
                <a:solidFill>
                  <a:srgbClr val="FFFFFF"/>
                </a:solidFill>
              </a:uFill>
              <a:latin typeface="Arial" panose="020B0604020202020204"/>
            </a:endParaRPr>
          </a:p>
          <a:p>
            <a:pPr marL="342900" indent="-342265" algn="ctr">
              <a:lnSpc>
                <a:spcPct val="100000"/>
              </a:lnSpc>
            </a:pPr>
            <a:r>
              <a:rPr lang="en-US" sz="1800" b="0" strike="noStrike" spc="-1">
                <a:solidFill>
                  <a:srgbClr val="000000"/>
                </a:solidFill>
                <a:uFill>
                  <a:solidFill>
                    <a:srgbClr val="FFFFFF"/>
                  </a:solidFill>
                </a:uFill>
                <a:latin typeface="Arial" panose="020B0604020202020204"/>
                <a:ea typeface="Arial" panose="020B0604020202020204"/>
              </a:rPr>
              <a:t>Indian Institute of Technology Mandi, India</a:t>
            </a:r>
            <a:endParaRPr lang="en-US" sz="2600" b="0" strike="noStrike" spc="-1">
              <a:solidFill>
                <a:srgbClr val="000000"/>
              </a:solidFill>
              <a:uFill>
                <a:solidFill>
                  <a:srgbClr val="FFFFFF"/>
                </a:solidFill>
              </a:uFill>
              <a:latin typeface="Arial" panose="020B0604020202020204"/>
            </a:endParaRPr>
          </a:p>
        </p:txBody>
      </p:sp>
      <p:pic>
        <p:nvPicPr>
          <p:cNvPr id="160" name="Google Shape;123;p27"/>
          <p:cNvPicPr/>
          <p:nvPr/>
        </p:nvPicPr>
        <p:blipFill>
          <a:blip r:embed="rId1"/>
          <a:stretch>
            <a:fillRect/>
          </a:stretch>
        </p:blipFill>
        <p:spPr>
          <a:xfrm>
            <a:off x="3657600" y="4648320"/>
            <a:ext cx="1515600" cy="871200"/>
          </a:xfrm>
          <a:prstGeom prst="rect">
            <a:avLst/>
          </a:prstGeom>
          <a:ln>
            <a:noFill/>
          </a:ln>
        </p:spPr>
      </p:pic>
      <p:sp>
        <p:nvSpPr>
          <p:cNvPr id="161" name="CustomShape 5"/>
          <p:cNvSpPr/>
          <p:nvPr/>
        </p:nvSpPr>
        <p:spPr>
          <a:xfrm>
            <a:off x="5173560" y="5349960"/>
            <a:ext cx="1989000" cy="2761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1200" b="0" strike="noStrike" spc="-1">
                <a:solidFill>
                  <a:srgbClr val="000000"/>
                </a:solidFill>
                <a:uFill>
                  <a:solidFill>
                    <a:srgbClr val="FFFFFF"/>
                  </a:solidFill>
                </a:uFill>
                <a:latin typeface="Calibri"/>
                <a:ea typeface="Calibri"/>
              </a:rPr>
              <a:t>Scaling the Heights</a:t>
            </a:r>
            <a:endParaRPr lang="en-US" sz="2600" b="0" strike="noStrike" spc="-1">
              <a:solidFill>
                <a:srgbClr val="000000"/>
              </a:solidFill>
              <a:uFill>
                <a:solidFill>
                  <a:srgbClr val="FFFFFF"/>
                </a:solidFill>
              </a:uFill>
              <a:latin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a:lstStyle/>
          <a:p>
            <a:pPr marL="342900" indent="-342265" algn="ctr">
              <a:lnSpc>
                <a:spcPct val="100000"/>
              </a:lnSpc>
            </a:pPr>
            <a:r>
              <a:rPr lang="en-IN" sz="3600" b="1" strike="noStrike" spc="-1">
                <a:solidFill>
                  <a:srgbClr val="FFFFFF"/>
                </a:solidFill>
                <a:uFill>
                  <a:solidFill>
                    <a:srgbClr val="FFFFFF"/>
                  </a:solidFill>
                </a:uFill>
                <a:latin typeface="Calibri"/>
                <a:ea typeface="Arial" panose="020B0604020202020204"/>
              </a:rPr>
              <a:t>  Parameters:INOUT</a:t>
            </a:r>
            <a:endParaRPr lang="en-IN" sz="1800" b="0" strike="noStrike" spc="-1">
              <a:solidFill>
                <a:srgbClr val="000000"/>
              </a:solidFill>
              <a:uFill>
                <a:solidFill>
                  <a:srgbClr val="FFFFFF"/>
                </a:solidFill>
              </a:uFill>
              <a:latin typeface="Arial" panose="020B0604020202020204"/>
            </a:endParaRPr>
          </a:p>
        </p:txBody>
      </p:sp>
      <p:sp>
        <p:nvSpPr>
          <p:cNvPr id="257" name="CustomShape 2"/>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1525E2A1-C98A-4840-BD4F-9AEDD603693D}" type="slidenum">
              <a:rPr lang="en-IN" sz="1200" b="0" strike="noStrike" spc="-1">
                <a:solidFill>
                  <a:srgbClr val="898989"/>
                </a:solidFill>
                <a:uFill>
                  <a:solidFill>
                    <a:srgbClr val="FFFFFF"/>
                  </a:solidFill>
                </a:uFill>
                <a:latin typeface="Calibri"/>
                <a:ea typeface="Calibri"/>
              </a:rPr>
            </a:fld>
            <a:endParaRPr lang="en-IN" sz="1800" b="0" strike="noStrike" spc="-1">
              <a:solidFill>
                <a:srgbClr val="000000"/>
              </a:solidFill>
              <a:uFill>
                <a:solidFill>
                  <a:srgbClr val="FFFFFF"/>
                </a:solidFill>
              </a:uFill>
              <a:latin typeface="Arial" panose="020B0604020202020204"/>
            </a:endParaRPr>
          </a:p>
        </p:txBody>
      </p:sp>
      <p:sp>
        <p:nvSpPr>
          <p:cNvPr id="258" name="CustomShape 3"/>
          <p:cNvSpPr/>
          <p:nvPr/>
        </p:nvSpPr>
        <p:spPr>
          <a:xfrm>
            <a:off x="457200" y="1600200"/>
            <a:ext cx="8229240" cy="4525560"/>
          </a:xfrm>
          <a:prstGeom prst="rect">
            <a:avLst/>
          </a:prstGeom>
          <a:noFill/>
          <a:ln>
            <a:noFill/>
          </a:ln>
        </p:spPr>
        <p:style>
          <a:lnRef idx="0">
            <a:scrgbClr r="0" g="0" b="0"/>
          </a:lnRef>
          <a:fillRef idx="0">
            <a:scrgbClr r="0" g="0" b="0"/>
          </a:fillRef>
          <a:effectRef idx="0">
            <a:scrgbClr r="0" g="0" b="0"/>
          </a:effectRef>
          <a:fontRef idx="minor"/>
        </p:style>
      </p:sp>
      <p:sp>
        <p:nvSpPr>
          <p:cNvPr id="259" name="TextShape 4"/>
          <p:cNvSpPr txBox="1"/>
          <p:nvPr/>
        </p:nvSpPr>
        <p:spPr>
          <a:xfrm>
            <a:off x="72000" y="1800000"/>
            <a:ext cx="9056520" cy="1151640"/>
          </a:xfrm>
          <a:prstGeom prst="rect">
            <a:avLst/>
          </a:prstGeom>
          <a:noFill/>
          <a:ln>
            <a:noFill/>
          </a:ln>
        </p:spPr>
        <p:txBody>
          <a:bodyPr lIns="90000" tIns="45000" rIns="90000" bIns="45000"/>
          <a:lstStyle/>
          <a:p>
            <a:pPr algn="just"/>
            <a:r>
              <a:rPr lang="en-IN" sz="2400" b="0" strike="noStrike" spc="-1" dirty="0">
                <a:solidFill>
                  <a:srgbClr val="000000"/>
                </a:solidFill>
                <a:uFill>
                  <a:solidFill>
                    <a:srgbClr val="FFFFFF"/>
                  </a:solidFill>
                </a:uFill>
                <a:latin typeface="Calibri"/>
              </a:rPr>
              <a:t>In this stored procedure that uses an INOUT parameter and an IN parameter. The user will supply a Region name through IN parameter (</a:t>
            </a:r>
            <a:r>
              <a:rPr lang="en-IN" sz="2400" b="0" strike="noStrike" spc="-1" dirty="0" err="1">
                <a:solidFill>
                  <a:srgbClr val="000000"/>
                </a:solidFill>
                <a:uFill>
                  <a:solidFill>
                    <a:srgbClr val="FFFFFF"/>
                  </a:solidFill>
                </a:uFill>
                <a:latin typeface="Calibri"/>
              </a:rPr>
              <a:t>reg</a:t>
            </a:r>
            <a:r>
              <a:rPr lang="en-IN" sz="2400" b="0" strike="noStrike" spc="-1" dirty="0">
                <a:solidFill>
                  <a:srgbClr val="000000"/>
                </a:solidFill>
                <a:uFill>
                  <a:solidFill>
                    <a:srgbClr val="FFFFFF"/>
                  </a:solidFill>
                </a:uFill>
                <a:latin typeface="Calibri"/>
              </a:rPr>
              <a:t>) to find the </a:t>
            </a:r>
            <a:r>
              <a:rPr lang="en-IN" sz="2400" b="0" strike="noStrike" spc="-1" dirty="0" smtClean="0">
                <a:solidFill>
                  <a:srgbClr val="000000"/>
                </a:solidFill>
                <a:uFill>
                  <a:solidFill>
                    <a:srgbClr val="FFFFFF"/>
                  </a:solidFill>
                </a:uFill>
                <a:latin typeface="Calibri"/>
              </a:rPr>
              <a:t>highest </a:t>
            </a:r>
            <a:r>
              <a:rPr lang="en-IN" sz="2400" b="0" strike="noStrike" spc="-1" dirty="0">
                <a:solidFill>
                  <a:srgbClr val="000000"/>
                </a:solidFill>
                <a:uFill>
                  <a:solidFill>
                    <a:srgbClr val="FFFFFF"/>
                  </a:solidFill>
                </a:uFill>
                <a:latin typeface="Calibri"/>
              </a:rPr>
              <a:t>Surface Area in the region given by the user . The INOUT parameter (</a:t>
            </a:r>
            <a:r>
              <a:rPr lang="en-IN" sz="2400" b="0" strike="noStrike" spc="-1" dirty="0" err="1">
                <a:solidFill>
                  <a:srgbClr val="000000"/>
                </a:solidFill>
                <a:uFill>
                  <a:solidFill>
                    <a:srgbClr val="FFFFFF"/>
                  </a:solidFill>
                </a:uFill>
                <a:latin typeface="Calibri"/>
              </a:rPr>
              <a:t>surfarea</a:t>
            </a:r>
            <a:r>
              <a:rPr lang="en-IN" sz="2400" b="0" strike="noStrike" spc="-1" dirty="0">
                <a:solidFill>
                  <a:srgbClr val="000000"/>
                </a:solidFill>
                <a:uFill>
                  <a:solidFill>
                    <a:srgbClr val="FFFFFF"/>
                  </a:solidFill>
                </a:uFill>
                <a:latin typeface="Calibri"/>
              </a:rPr>
              <a:t>) will return the result to a user. </a:t>
            </a:r>
            <a:endParaRPr lang="en-IN" sz="2400" b="0" strike="noStrike" spc="-1" dirty="0">
              <a:solidFill>
                <a:srgbClr val="000000"/>
              </a:solidFill>
              <a:uFill>
                <a:solidFill>
                  <a:srgbClr val="FFFFFF"/>
                </a:solidFill>
              </a:uFill>
              <a:latin typeface="Arial" panose="020B0604020202020204"/>
            </a:endParaRPr>
          </a:p>
        </p:txBody>
      </p:sp>
      <p:pic>
        <p:nvPicPr>
          <p:cNvPr id="260" name="Picture 259"/>
          <p:cNvPicPr/>
          <p:nvPr/>
        </p:nvPicPr>
        <p:blipFill>
          <a:blip r:embed="rId1"/>
          <a:stretch>
            <a:fillRect/>
          </a:stretch>
        </p:blipFill>
        <p:spPr>
          <a:xfrm>
            <a:off x="28440" y="3734277"/>
            <a:ext cx="9039360" cy="2414520"/>
          </a:xfrm>
          <a:prstGeom prst="rect">
            <a:avLst/>
          </a:prstGeom>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a:lstStyle/>
          <a:p>
            <a:pPr marL="342900" indent="-342265" algn="ctr">
              <a:lnSpc>
                <a:spcPct val="100000"/>
              </a:lnSpc>
            </a:pPr>
            <a:r>
              <a:rPr lang="en-US" sz="3600" b="1" strike="noStrike" spc="-1">
                <a:solidFill>
                  <a:srgbClr val="FFFFFF"/>
                </a:solidFill>
                <a:uFill>
                  <a:solidFill>
                    <a:srgbClr val="FFFFFF"/>
                  </a:solidFill>
                </a:uFill>
                <a:latin typeface="Arial" panose="020B0604020202020204"/>
                <a:ea typeface="Arial" panose="020B0604020202020204"/>
              </a:rPr>
              <a:t>MySQL Stored Functions</a:t>
            </a:r>
            <a:endParaRPr lang="en-US" sz="2600" b="0" strike="noStrike" spc="-1">
              <a:solidFill>
                <a:srgbClr val="000000"/>
              </a:solidFill>
              <a:uFill>
                <a:solidFill>
                  <a:srgbClr val="FFFFFF"/>
                </a:solidFill>
              </a:uFill>
              <a:latin typeface="Arial" panose="020B0604020202020204"/>
            </a:endParaRPr>
          </a:p>
        </p:txBody>
      </p:sp>
      <p:sp>
        <p:nvSpPr>
          <p:cNvPr id="163" name="CustomShape 2"/>
          <p:cNvSpPr/>
          <p:nvPr/>
        </p:nvSpPr>
        <p:spPr>
          <a:xfrm>
            <a:off x="6553080" y="626400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endParaRPr lang="en-US" sz="2600" b="0" strike="noStrike" spc="-1" dirty="0">
              <a:solidFill>
                <a:srgbClr val="000000"/>
              </a:solidFill>
              <a:uFill>
                <a:solidFill>
                  <a:srgbClr val="FFFFFF"/>
                </a:solidFill>
              </a:uFill>
              <a:latin typeface="Arial" panose="020B0604020202020204"/>
            </a:endParaRPr>
          </a:p>
          <a:p>
            <a:endParaRPr lang="en-US" sz="2600" b="0" strike="noStrike" spc="-1" dirty="0">
              <a:solidFill>
                <a:srgbClr val="000000"/>
              </a:solidFill>
              <a:uFill>
                <a:solidFill>
                  <a:srgbClr val="FFFFFF"/>
                </a:solidFill>
              </a:uFill>
              <a:latin typeface="Arial" panose="020B0604020202020204"/>
            </a:endParaRPr>
          </a:p>
          <a:p>
            <a:fld id="{60853BB3-B3F5-4810-B94B-B47DBB7E831C}" type="slidenum">
              <a:rPr lang="en-US" sz="1200" b="0" strike="noStrike" spc="-1">
                <a:solidFill>
                  <a:srgbClr val="000000"/>
                </a:solidFill>
                <a:uFill>
                  <a:solidFill>
                    <a:srgbClr val="FFFFFF"/>
                  </a:solidFill>
                </a:uFill>
                <a:latin typeface="Arial" panose="020B0604020202020204"/>
              </a:rPr>
            </a:fld>
            <a:endParaRPr lang="en-US" sz="1200" b="0" strike="noStrike" spc="-1" dirty="0">
              <a:solidFill>
                <a:srgbClr val="000000"/>
              </a:solidFill>
              <a:uFill>
                <a:solidFill>
                  <a:srgbClr val="FFFFFF"/>
                </a:solidFill>
              </a:uFill>
              <a:latin typeface="Arial" panose="020B0604020202020204"/>
            </a:endParaRPr>
          </a:p>
          <a:p>
            <a:endParaRPr lang="en-US" sz="2600" b="0" strike="noStrike" spc="-1" dirty="0">
              <a:solidFill>
                <a:srgbClr val="000000"/>
              </a:solidFill>
              <a:uFill>
                <a:solidFill>
                  <a:srgbClr val="FFFFFF"/>
                </a:solidFill>
              </a:uFill>
              <a:latin typeface="Arial" panose="020B0604020202020204"/>
            </a:endParaRPr>
          </a:p>
        </p:txBody>
      </p:sp>
      <p:sp>
        <p:nvSpPr>
          <p:cNvPr id="164" name="CustomShape 3"/>
          <p:cNvSpPr/>
          <p:nvPr/>
        </p:nvSpPr>
        <p:spPr>
          <a:xfrm>
            <a:off x="338760" y="1738440"/>
            <a:ext cx="8229240" cy="452556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342900" indent="-342265" algn="just">
              <a:lnSpc>
                <a:spcPct val="100000"/>
              </a:lnSpc>
              <a:buClr>
                <a:srgbClr val="000000"/>
              </a:buClr>
              <a:buFont typeface="Arial" panose="020B0604020202020204"/>
              <a:buChar char="•"/>
            </a:pPr>
            <a:r>
              <a:rPr lang="en-US" sz="2200" b="0" strike="noStrike" spc="-1" dirty="0">
                <a:solidFill>
                  <a:srgbClr val="000000"/>
                </a:solidFill>
                <a:uFill>
                  <a:solidFill>
                    <a:srgbClr val="FFFFFF"/>
                  </a:solidFill>
                </a:uFill>
                <a:latin typeface="Arial" panose="020B0604020202020204"/>
                <a:ea typeface="Arial" panose="020B0604020202020204"/>
              </a:rPr>
              <a:t>A stored function is a special kind stored program that returns a single value. </a:t>
            </a:r>
            <a:endParaRPr lang="en-US" sz="2600" b="0" strike="noStrike" spc="-1" dirty="0">
              <a:solidFill>
                <a:srgbClr val="000000"/>
              </a:solidFill>
              <a:uFill>
                <a:solidFill>
                  <a:srgbClr val="FFFFFF"/>
                </a:solidFill>
              </a:uFill>
              <a:latin typeface="Arial" panose="020B0604020202020204"/>
            </a:endParaRPr>
          </a:p>
          <a:p>
            <a:pPr marL="342900" indent="-342265" algn="just">
              <a:lnSpc>
                <a:spcPct val="100000"/>
              </a:lnSpc>
              <a:buClr>
                <a:srgbClr val="000000"/>
              </a:buClr>
              <a:buFont typeface="Arial" panose="020B0604020202020204"/>
              <a:buChar char="•"/>
            </a:pPr>
            <a:r>
              <a:rPr lang="en-US" sz="2200" b="0" strike="noStrike" spc="-1" dirty="0">
                <a:solidFill>
                  <a:srgbClr val="000000"/>
                </a:solidFill>
                <a:uFill>
                  <a:solidFill>
                    <a:srgbClr val="FFFFFF"/>
                  </a:solidFill>
                </a:uFill>
                <a:latin typeface="Arial" panose="020B0604020202020204"/>
                <a:ea typeface="Arial" panose="020B0604020202020204"/>
              </a:rPr>
              <a:t>It is different from a stored procedure in the sense that we can use a stored function in SQL statements wherever an expression is used.</a:t>
            </a:r>
            <a:endParaRPr lang="en-US" sz="2600" b="0" strike="noStrike" spc="-1" dirty="0">
              <a:solidFill>
                <a:srgbClr val="000000"/>
              </a:solidFill>
              <a:uFill>
                <a:solidFill>
                  <a:srgbClr val="FFFFFF"/>
                </a:solidFill>
              </a:uFill>
              <a:latin typeface="Arial" panose="020B0604020202020204"/>
            </a:endParaRPr>
          </a:p>
          <a:p>
            <a:pPr marL="342900" indent="-342265" algn="just">
              <a:lnSpc>
                <a:spcPct val="100000"/>
              </a:lnSpc>
              <a:buClr>
                <a:srgbClr val="000000"/>
              </a:buClr>
              <a:buFont typeface="Arial" panose="020B0604020202020204"/>
              <a:buChar char="•"/>
            </a:pPr>
            <a:r>
              <a:rPr lang="en-US" sz="2200" b="0" strike="noStrike" spc="-1" dirty="0">
                <a:solidFill>
                  <a:srgbClr val="000000"/>
                </a:solidFill>
                <a:uFill>
                  <a:solidFill>
                    <a:srgbClr val="FFFFFF"/>
                  </a:solidFill>
                </a:uFill>
                <a:latin typeface="Arial" panose="020B0604020202020204"/>
                <a:ea typeface="Arial" panose="020B0604020202020204"/>
              </a:rPr>
              <a:t>Syntax</a:t>
            </a:r>
            <a:endParaRPr lang="en-US" sz="2600" b="0" strike="noStrike" spc="-1" dirty="0">
              <a:solidFill>
                <a:srgbClr val="000000"/>
              </a:solidFill>
              <a:uFill>
                <a:solidFill>
                  <a:srgbClr val="FFFFFF"/>
                </a:solidFill>
              </a:uFill>
              <a:latin typeface="Arial" panose="020B0604020202020204"/>
            </a:endParaRPr>
          </a:p>
          <a:p>
            <a:pPr marL="635" algn="just">
              <a:lnSpc>
                <a:spcPct val="100000"/>
              </a:lnSpc>
              <a:buClr>
                <a:srgbClr val="000000"/>
              </a:buClr>
            </a:pPr>
            <a:r>
              <a:rPr lang="en-US" sz="2200" b="0" strike="noStrike" spc="-1" dirty="0">
                <a:solidFill>
                  <a:srgbClr val="000000"/>
                </a:solidFill>
                <a:uFill>
                  <a:solidFill>
                    <a:srgbClr val="FFFFFF"/>
                  </a:solidFill>
                </a:uFill>
                <a:latin typeface="Arial" panose="020B0604020202020204"/>
                <a:ea typeface="Arial" panose="020B0604020202020204"/>
              </a:rPr>
              <a:t> </a:t>
            </a:r>
            <a:endParaRPr lang="en-US" sz="2600" b="0" strike="noStrike" spc="-1" dirty="0">
              <a:solidFill>
                <a:srgbClr val="000000"/>
              </a:solidFill>
              <a:uFill>
                <a:solidFill>
                  <a:srgbClr val="FFFFFF"/>
                </a:solidFill>
              </a:uFill>
              <a:latin typeface="Arial" panose="020B0604020202020204"/>
            </a:endParaRPr>
          </a:p>
          <a:p>
            <a:pPr marL="635" algn="just">
              <a:lnSpc>
                <a:spcPct val="100000"/>
              </a:lnSpc>
              <a:buClr>
                <a:srgbClr val="000000"/>
              </a:buClr>
            </a:pPr>
            <a:r>
              <a:rPr lang="en-US" sz="2200" b="0" strike="noStrike" spc="-1" dirty="0">
                <a:solidFill>
                  <a:srgbClr val="000000"/>
                </a:solidFill>
                <a:uFill>
                  <a:solidFill>
                    <a:srgbClr val="FFFFFF"/>
                  </a:solidFill>
                </a:uFill>
                <a:latin typeface="Arial" panose="020B0604020202020204"/>
                <a:ea typeface="Arial" panose="020B0604020202020204"/>
              </a:rPr>
              <a:t> </a:t>
            </a:r>
            <a:endParaRPr lang="en-US" sz="2600" b="0" strike="noStrike" spc="-1" dirty="0">
              <a:solidFill>
                <a:srgbClr val="000000"/>
              </a:solidFill>
              <a:uFill>
                <a:solidFill>
                  <a:srgbClr val="FFFFFF"/>
                </a:solidFill>
              </a:uFill>
              <a:latin typeface="Arial" panose="020B0604020202020204"/>
            </a:endParaRPr>
          </a:p>
          <a:p>
            <a:pPr marL="635" algn="just">
              <a:lnSpc>
                <a:spcPct val="100000"/>
              </a:lnSpc>
              <a:buClr>
                <a:srgbClr val="000000"/>
              </a:buClr>
            </a:pPr>
            <a:r>
              <a:rPr lang="en-US" sz="2200" b="0" strike="noStrike" spc="-1" dirty="0">
                <a:solidFill>
                  <a:srgbClr val="000000"/>
                </a:solidFill>
                <a:uFill>
                  <a:solidFill>
                    <a:srgbClr val="FFFFFF"/>
                  </a:solidFill>
                </a:uFill>
                <a:latin typeface="Arial" panose="020B0604020202020204"/>
                <a:ea typeface="Arial" panose="020B0604020202020204"/>
              </a:rPr>
              <a:t> </a:t>
            </a:r>
            <a:endParaRPr lang="en-US" sz="2600" b="0" strike="noStrike" spc="-1" dirty="0">
              <a:solidFill>
                <a:srgbClr val="000000"/>
              </a:solidFill>
              <a:uFill>
                <a:solidFill>
                  <a:srgbClr val="FFFFFF"/>
                </a:solidFill>
              </a:uFill>
              <a:latin typeface="Arial" panose="020B0604020202020204"/>
            </a:endParaRPr>
          </a:p>
          <a:p>
            <a:pPr marL="635" algn="just">
              <a:lnSpc>
                <a:spcPct val="100000"/>
              </a:lnSpc>
              <a:buClr>
                <a:srgbClr val="000000"/>
              </a:buClr>
            </a:pPr>
            <a:r>
              <a:rPr lang="en-US" sz="2200" b="0" strike="noStrike" spc="-1" dirty="0">
                <a:solidFill>
                  <a:srgbClr val="000000"/>
                </a:solidFill>
                <a:uFill>
                  <a:solidFill>
                    <a:srgbClr val="FFFFFF"/>
                  </a:solidFill>
                </a:uFill>
                <a:latin typeface="Arial" panose="020B0604020202020204"/>
                <a:ea typeface="Arial" panose="020B0604020202020204"/>
              </a:rPr>
              <a:t> </a:t>
            </a:r>
            <a:endParaRPr lang="en-US" sz="2600" b="0" strike="noStrike" spc="-1" dirty="0">
              <a:solidFill>
                <a:srgbClr val="000000"/>
              </a:solidFill>
              <a:uFill>
                <a:solidFill>
                  <a:srgbClr val="FFFFFF"/>
                </a:solidFill>
              </a:uFill>
              <a:latin typeface="Arial" panose="020B0604020202020204"/>
            </a:endParaRPr>
          </a:p>
          <a:p>
            <a:pPr marL="342900" indent="-342265" algn="just">
              <a:lnSpc>
                <a:spcPct val="100000"/>
              </a:lnSpc>
              <a:buClr>
                <a:srgbClr val="000000"/>
              </a:buClr>
              <a:buFont typeface="Arial" panose="020B0604020202020204"/>
              <a:buChar char="•"/>
            </a:pPr>
            <a:r>
              <a:rPr lang="en-US" sz="2200" b="0" strike="noStrike" spc="-1" dirty="0">
                <a:solidFill>
                  <a:srgbClr val="000000"/>
                </a:solidFill>
                <a:uFill>
                  <a:solidFill>
                    <a:srgbClr val="FFFFFF"/>
                  </a:solidFill>
                </a:uFill>
                <a:latin typeface="Arial" panose="020B0604020202020204"/>
                <a:ea typeface="Arial" panose="020B0604020202020204"/>
              </a:rPr>
              <a:t>Parameters of the stored function are listed inside the parentheses. By default, all parameters are the IN parameters. One cannot specify IN , OUT or INOUT modifiers to the parameters.</a:t>
            </a:r>
            <a:endParaRPr lang="en-US" sz="2600" b="0" strike="noStrike" spc="-1" dirty="0">
              <a:solidFill>
                <a:srgbClr val="000000"/>
              </a:solidFill>
              <a:uFill>
                <a:solidFill>
                  <a:srgbClr val="FFFFFF"/>
                </a:solidFill>
              </a:uFill>
              <a:latin typeface="Arial" panose="020B0604020202020204"/>
            </a:endParaRPr>
          </a:p>
        </p:txBody>
      </p:sp>
      <p:pic>
        <p:nvPicPr>
          <p:cNvPr id="165" name="Picture 164"/>
          <p:cNvPicPr/>
          <p:nvPr/>
        </p:nvPicPr>
        <p:blipFill>
          <a:blip r:embed="rId1"/>
          <a:stretch>
            <a:fillRect/>
          </a:stretch>
        </p:blipFill>
        <p:spPr>
          <a:xfrm>
            <a:off x="1296000" y="3948120"/>
            <a:ext cx="6333840" cy="87588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a:lstStyle/>
          <a:p>
            <a:pPr marL="342900" indent="-342265" algn="ctr">
              <a:lnSpc>
                <a:spcPct val="100000"/>
              </a:lnSpc>
            </a:pPr>
            <a:r>
              <a:rPr lang="en-US" sz="3600" b="1" strike="noStrike" spc="-1">
                <a:solidFill>
                  <a:srgbClr val="FFFFFF"/>
                </a:solidFill>
                <a:uFill>
                  <a:solidFill>
                    <a:srgbClr val="FFFFFF"/>
                  </a:solidFill>
                </a:uFill>
                <a:latin typeface="Arial" panose="020B0604020202020204"/>
                <a:ea typeface="Arial" panose="020B0604020202020204"/>
              </a:rPr>
              <a:t>Stored Function example</a:t>
            </a:r>
            <a:endParaRPr lang="en-US" sz="2600" b="0" strike="noStrike" spc="-1">
              <a:solidFill>
                <a:srgbClr val="000000"/>
              </a:solidFill>
              <a:uFill>
                <a:solidFill>
                  <a:srgbClr val="FFFFFF"/>
                </a:solidFill>
              </a:uFill>
              <a:latin typeface="Arial" panose="020B0604020202020204"/>
            </a:endParaRPr>
          </a:p>
        </p:txBody>
      </p:sp>
      <p:sp>
        <p:nvSpPr>
          <p:cNvPr id="167" name="CustomShape 2"/>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fld id="{C359CB37-56BB-42D5-B85F-146E6DF414C0}" type="slidenum">
              <a:rPr lang="en-US" sz="1200" b="0" strike="noStrike" spc="-1">
                <a:solidFill>
                  <a:srgbClr val="000000"/>
                </a:solidFill>
                <a:uFill>
                  <a:solidFill>
                    <a:srgbClr val="FFFFFF"/>
                  </a:solidFill>
                </a:uFill>
                <a:latin typeface="Arial" panose="020B0604020202020204"/>
              </a:rPr>
            </a:fld>
            <a:endParaRPr lang="en-US" sz="1200" b="0" strike="noStrike" spc="-1" dirty="0">
              <a:solidFill>
                <a:srgbClr val="000000"/>
              </a:solidFill>
              <a:uFill>
                <a:solidFill>
                  <a:srgbClr val="FFFFFF"/>
                </a:solidFill>
              </a:uFill>
              <a:latin typeface="Arial" panose="020B0604020202020204"/>
            </a:endParaRPr>
          </a:p>
        </p:txBody>
      </p:sp>
      <p:pic>
        <p:nvPicPr>
          <p:cNvPr id="168" name="Picture 167"/>
          <p:cNvPicPr/>
          <p:nvPr/>
        </p:nvPicPr>
        <p:blipFill>
          <a:blip r:embed="rId1"/>
          <a:stretch>
            <a:fillRect/>
          </a:stretch>
        </p:blipFill>
        <p:spPr>
          <a:xfrm>
            <a:off x="1476000" y="2016000"/>
            <a:ext cx="6372000" cy="1476000"/>
          </a:xfrm>
          <a:prstGeom prst="rect">
            <a:avLst/>
          </a:prstGeom>
          <a:ln>
            <a:noFill/>
          </a:ln>
        </p:spPr>
      </p:pic>
      <p:pic>
        <p:nvPicPr>
          <p:cNvPr id="169" name="Picture 168"/>
          <p:cNvPicPr/>
          <p:nvPr/>
        </p:nvPicPr>
        <p:blipFill>
          <a:blip r:embed="rId2"/>
          <a:stretch>
            <a:fillRect/>
          </a:stretch>
        </p:blipFill>
        <p:spPr>
          <a:xfrm>
            <a:off x="2304000" y="4464000"/>
            <a:ext cx="3828600" cy="1428480"/>
          </a:xfrm>
          <a:prstGeom prst="rect">
            <a:avLst/>
          </a:prstGeom>
          <a:ln>
            <a:noFill/>
          </a:ln>
        </p:spPr>
      </p:pic>
      <p:sp>
        <p:nvSpPr>
          <p:cNvPr id="170" name="TextShape 3"/>
          <p:cNvSpPr txBox="1"/>
          <p:nvPr/>
        </p:nvSpPr>
        <p:spPr>
          <a:xfrm>
            <a:off x="1080000" y="3844800"/>
            <a:ext cx="1656000" cy="403200"/>
          </a:xfrm>
          <a:prstGeom prst="rect">
            <a:avLst/>
          </a:prstGeom>
          <a:noFill/>
          <a:ln>
            <a:noFill/>
          </a:ln>
        </p:spPr>
        <p:txBody>
          <a:bodyPr lIns="90000" tIns="45000" rIns="90000" bIns="45000"/>
          <a:lstStyle/>
          <a:p>
            <a:pPr marL="342900" indent="-342265" algn="just">
              <a:lnSpc>
                <a:spcPct val="100000"/>
              </a:lnSpc>
              <a:buClr>
                <a:srgbClr val="000000"/>
              </a:buClr>
              <a:buFont typeface="Arial" panose="020B0604020202020204"/>
              <a:buChar char="•"/>
            </a:pPr>
            <a:r>
              <a:rPr lang="en-US" sz="2200" b="0" strike="noStrike" spc="-1">
                <a:solidFill>
                  <a:srgbClr val="000000"/>
                </a:solidFill>
                <a:uFill>
                  <a:solidFill>
                    <a:srgbClr val="FFFFFF"/>
                  </a:solidFill>
                </a:uFill>
                <a:latin typeface="Arial" panose="020B0604020202020204"/>
                <a:ea typeface="Arial" panose="020B0604020202020204"/>
              </a:rPr>
              <a:t>Result:</a:t>
            </a:r>
            <a:endParaRPr lang="en-US" sz="2600" b="0" strike="noStrike" spc="-1">
              <a:solidFill>
                <a:srgbClr val="000000"/>
              </a:solidFill>
              <a:uFill>
                <a:solidFill>
                  <a:srgbClr val="FFFFFF"/>
                </a:solidFill>
              </a:uFill>
              <a:latin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a:lstStyle/>
          <a:p>
            <a:pPr marL="342900" indent="-342265" algn="ctr">
              <a:lnSpc>
                <a:spcPct val="100000"/>
              </a:lnSpc>
            </a:pPr>
            <a:r>
              <a:rPr lang="en-US" sz="3600" b="1" strike="noStrike" spc="-1">
                <a:solidFill>
                  <a:srgbClr val="FFFFFF"/>
                </a:solidFill>
                <a:uFill>
                  <a:solidFill>
                    <a:srgbClr val="FFFFFF"/>
                  </a:solidFill>
                </a:uFill>
                <a:latin typeface="Arial" panose="020B0604020202020204"/>
                <a:ea typeface="Arial" panose="020B0604020202020204"/>
              </a:rPr>
              <a:t>MySQL Cursors</a:t>
            </a:r>
            <a:endParaRPr lang="en-US" sz="2600" b="0" strike="noStrike" spc="-1">
              <a:solidFill>
                <a:srgbClr val="000000"/>
              </a:solidFill>
              <a:uFill>
                <a:solidFill>
                  <a:srgbClr val="FFFFFF"/>
                </a:solidFill>
              </a:uFill>
              <a:latin typeface="Arial" panose="020B0604020202020204"/>
            </a:endParaRPr>
          </a:p>
        </p:txBody>
      </p:sp>
      <p:sp>
        <p:nvSpPr>
          <p:cNvPr id="176" name="CustomShape 2"/>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fld id="{0B95915D-18B9-4021-9304-7F4DF77D0310}" type="slidenum">
              <a:rPr lang="en-US" sz="1200" b="0" strike="noStrike" spc="-1">
                <a:solidFill>
                  <a:srgbClr val="000000"/>
                </a:solidFill>
                <a:uFill>
                  <a:solidFill>
                    <a:srgbClr val="FFFFFF"/>
                  </a:solidFill>
                </a:uFill>
                <a:latin typeface="Arial" panose="020B0604020202020204"/>
              </a:rPr>
            </a:fld>
            <a:endParaRPr lang="en-US" sz="1200" b="0" strike="noStrike" spc="-1" dirty="0">
              <a:solidFill>
                <a:srgbClr val="000000"/>
              </a:solidFill>
              <a:uFill>
                <a:solidFill>
                  <a:srgbClr val="FFFFFF"/>
                </a:solidFill>
              </a:uFill>
              <a:latin typeface="Arial" panose="020B0604020202020204"/>
            </a:endParaRPr>
          </a:p>
        </p:txBody>
      </p:sp>
      <p:sp>
        <p:nvSpPr>
          <p:cNvPr id="177" name="CustomShape 3"/>
          <p:cNvSpPr/>
          <p:nvPr/>
        </p:nvSpPr>
        <p:spPr>
          <a:xfrm>
            <a:off x="457200" y="1600200"/>
            <a:ext cx="8229240" cy="452556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342900" indent="-342265" algn="just">
              <a:lnSpc>
                <a:spcPct val="100000"/>
              </a:lnSpc>
              <a:buClr>
                <a:srgbClr val="000000"/>
              </a:buClr>
              <a:buFont typeface="Arial" panose="020B0604020202020204"/>
              <a:buChar char="•"/>
            </a:pPr>
            <a:r>
              <a:rPr lang="en-US" sz="2200" b="0" strike="noStrike" spc="-1" dirty="0" smtClean="0">
                <a:solidFill>
                  <a:srgbClr val="000000"/>
                </a:solidFill>
                <a:uFill>
                  <a:solidFill>
                    <a:srgbClr val="FFFFFF"/>
                  </a:solidFill>
                </a:uFill>
                <a:latin typeface="Arial" panose="020B0604020202020204"/>
                <a:ea typeface="Arial" panose="020B0604020202020204"/>
              </a:rPr>
              <a:t>To </a:t>
            </a:r>
            <a:r>
              <a:rPr lang="en-US" sz="2200" b="0" strike="noStrike" spc="-1" dirty="0">
                <a:solidFill>
                  <a:srgbClr val="000000"/>
                </a:solidFill>
                <a:uFill>
                  <a:solidFill>
                    <a:srgbClr val="FFFFFF"/>
                  </a:solidFill>
                </a:uFill>
                <a:latin typeface="Arial" panose="020B0604020202020204"/>
                <a:ea typeface="Arial" panose="020B0604020202020204"/>
              </a:rPr>
              <a:t>handle a result set inside a stored procedure, a cursor is used.</a:t>
            </a:r>
            <a:endParaRPr lang="en-US" sz="2600" b="0" strike="noStrike" spc="-1" dirty="0">
              <a:solidFill>
                <a:srgbClr val="000000"/>
              </a:solidFill>
              <a:uFill>
                <a:solidFill>
                  <a:srgbClr val="FFFFFF"/>
                </a:solidFill>
              </a:uFill>
              <a:latin typeface="Arial" panose="020B0604020202020204"/>
            </a:endParaRPr>
          </a:p>
          <a:p>
            <a:pPr marL="342900" indent="-342265" algn="just">
              <a:lnSpc>
                <a:spcPct val="100000"/>
              </a:lnSpc>
              <a:buClr>
                <a:srgbClr val="000000"/>
              </a:buClr>
              <a:buFont typeface="Arial" panose="020B0604020202020204"/>
              <a:buChar char="•"/>
            </a:pPr>
            <a:r>
              <a:rPr lang="en-US" sz="2200" b="0" strike="noStrike" spc="-1" dirty="0">
                <a:solidFill>
                  <a:srgbClr val="000000"/>
                </a:solidFill>
                <a:uFill>
                  <a:solidFill>
                    <a:srgbClr val="FFFFFF"/>
                  </a:solidFill>
                </a:uFill>
                <a:latin typeface="Arial" panose="020B0604020202020204"/>
                <a:ea typeface="Arial" panose="020B0604020202020204"/>
              </a:rPr>
              <a:t> A cursor allows you to iterate a set of rows returned by a query and process each row accordingly.</a:t>
            </a:r>
            <a:endParaRPr lang="en-US" sz="2600" b="0" strike="noStrike" spc="-1" dirty="0">
              <a:solidFill>
                <a:srgbClr val="000000"/>
              </a:solidFill>
              <a:uFill>
                <a:solidFill>
                  <a:srgbClr val="FFFFFF"/>
                </a:solidFill>
              </a:uFill>
              <a:latin typeface="Arial" panose="020B0604020202020204"/>
            </a:endParaRPr>
          </a:p>
          <a:p>
            <a:pPr marL="635" algn="just">
              <a:lnSpc>
                <a:spcPct val="100000"/>
              </a:lnSpc>
              <a:buClr>
                <a:srgbClr val="000000"/>
              </a:buClr>
            </a:pPr>
            <a:r>
              <a:rPr lang="en-US" sz="2200" b="0" strike="noStrike" spc="-1" dirty="0">
                <a:solidFill>
                  <a:srgbClr val="000000"/>
                </a:solidFill>
                <a:uFill>
                  <a:solidFill>
                    <a:srgbClr val="FFFFFF"/>
                  </a:solidFill>
                </a:uFill>
                <a:latin typeface="Arial" panose="020B0604020202020204"/>
                <a:ea typeface="Arial" panose="020B0604020202020204"/>
              </a:rPr>
              <a:t> </a:t>
            </a:r>
            <a:endParaRPr lang="en-US" sz="2600" b="0" strike="noStrike" spc="-1" dirty="0">
              <a:solidFill>
                <a:srgbClr val="000000"/>
              </a:solidFill>
              <a:uFill>
                <a:solidFill>
                  <a:srgbClr val="FFFFFF"/>
                </a:solidFill>
              </a:uFill>
              <a:latin typeface="Arial" panose="020B0604020202020204"/>
            </a:endParaRPr>
          </a:p>
          <a:p>
            <a:pPr marL="342900" indent="-342265" algn="just">
              <a:lnSpc>
                <a:spcPct val="100000"/>
              </a:lnSpc>
              <a:buClr>
                <a:srgbClr val="000000"/>
              </a:buClr>
              <a:buFont typeface="Arial" panose="020B0604020202020204"/>
              <a:buChar char="•"/>
            </a:pPr>
            <a:r>
              <a:rPr lang="en-US" sz="2200" b="0" strike="noStrike" spc="-1" dirty="0">
                <a:solidFill>
                  <a:srgbClr val="000000"/>
                </a:solidFill>
                <a:uFill>
                  <a:solidFill>
                    <a:srgbClr val="FFFFFF"/>
                  </a:solidFill>
                </a:uFill>
                <a:latin typeface="Arial" panose="020B0604020202020204"/>
                <a:ea typeface="Arial" panose="020B0604020202020204"/>
              </a:rPr>
              <a:t>MySQL cursor has three properties:</a:t>
            </a:r>
            <a:endParaRPr lang="en-US" sz="2600" b="0" strike="noStrike" spc="-1" dirty="0">
              <a:solidFill>
                <a:srgbClr val="000000"/>
              </a:solidFill>
              <a:uFill>
                <a:solidFill>
                  <a:srgbClr val="FFFFFF"/>
                </a:solidFill>
              </a:uFill>
              <a:latin typeface="Arial" panose="020B0604020202020204"/>
            </a:endParaRPr>
          </a:p>
          <a:p>
            <a:pPr marL="431800" lvl="1" indent="-215900" algn="just">
              <a:lnSpc>
                <a:spcPct val="100000"/>
              </a:lnSpc>
              <a:buClr>
                <a:srgbClr val="000000"/>
              </a:buClr>
              <a:buSzPct val="45000"/>
              <a:buFont typeface="Wingdings" panose="05000000000000000000" pitchFamily="2" charset="2"/>
              <a:buChar char=""/>
            </a:pPr>
            <a:r>
              <a:rPr lang="en-US" sz="2200" b="1" strike="noStrike" spc="-1" dirty="0">
                <a:solidFill>
                  <a:srgbClr val="000000"/>
                </a:solidFill>
                <a:uFill>
                  <a:solidFill>
                    <a:srgbClr val="FFFFFF"/>
                  </a:solidFill>
                </a:uFill>
                <a:latin typeface="Arial" panose="020B0604020202020204"/>
                <a:ea typeface="Arial" panose="020B0604020202020204"/>
              </a:rPr>
              <a:t>Read-only</a:t>
            </a:r>
            <a:r>
              <a:rPr lang="en-US" sz="2200" b="0" strike="noStrike" spc="-1" dirty="0">
                <a:solidFill>
                  <a:srgbClr val="000000"/>
                </a:solidFill>
                <a:uFill>
                  <a:solidFill>
                    <a:srgbClr val="FFFFFF"/>
                  </a:solidFill>
                </a:uFill>
                <a:latin typeface="Arial" panose="020B0604020202020204"/>
                <a:ea typeface="Arial" panose="020B0604020202020204"/>
              </a:rPr>
              <a:t>: you cannot update data in the underlying table through the cursor.</a:t>
            </a:r>
            <a:endParaRPr lang="en-US" sz="2600" b="0" strike="noStrike" spc="-1" dirty="0">
              <a:solidFill>
                <a:srgbClr val="000000"/>
              </a:solidFill>
              <a:uFill>
                <a:solidFill>
                  <a:srgbClr val="FFFFFF"/>
                </a:solidFill>
              </a:uFill>
              <a:latin typeface="Arial" panose="020B0604020202020204"/>
            </a:endParaRPr>
          </a:p>
          <a:p>
            <a:pPr marL="431800" lvl="1" indent="-215900" algn="just">
              <a:lnSpc>
                <a:spcPct val="100000"/>
              </a:lnSpc>
              <a:buClr>
                <a:srgbClr val="000000"/>
              </a:buClr>
              <a:buSzPct val="45000"/>
              <a:buFont typeface="Wingdings" panose="05000000000000000000" pitchFamily="2" charset="2"/>
              <a:buChar char=""/>
            </a:pPr>
            <a:r>
              <a:rPr lang="en-US" sz="2200" b="1" strike="noStrike" spc="-1" dirty="0">
                <a:solidFill>
                  <a:srgbClr val="000000"/>
                </a:solidFill>
                <a:uFill>
                  <a:solidFill>
                    <a:srgbClr val="FFFFFF"/>
                  </a:solidFill>
                </a:uFill>
                <a:latin typeface="Arial" panose="020B0604020202020204"/>
                <a:ea typeface="Arial" panose="020B0604020202020204"/>
              </a:rPr>
              <a:t>Non-scrollable</a:t>
            </a:r>
            <a:r>
              <a:rPr lang="en-US" sz="2200" b="0" strike="noStrike" spc="-1" dirty="0">
                <a:solidFill>
                  <a:srgbClr val="000000"/>
                </a:solidFill>
                <a:uFill>
                  <a:solidFill>
                    <a:srgbClr val="FFFFFF"/>
                  </a:solidFill>
                </a:uFill>
                <a:latin typeface="Arial" panose="020B0604020202020204"/>
                <a:ea typeface="Arial" panose="020B0604020202020204"/>
              </a:rPr>
              <a:t>: you can only fetch rows in the order determined by the SELECT statement. You cannot fetch rows in the reversed order. In addition, you cannot skip rows or jump to a specific row in the result set.</a:t>
            </a:r>
            <a:endParaRPr lang="en-US" sz="2600" b="0" strike="noStrike" spc="-1" dirty="0">
              <a:solidFill>
                <a:srgbClr val="000000"/>
              </a:solidFill>
              <a:uFill>
                <a:solidFill>
                  <a:srgbClr val="FFFFFF"/>
                </a:solidFill>
              </a:uFill>
              <a:latin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457200" y="1600200"/>
            <a:ext cx="8229240" cy="5257440"/>
          </a:xfrm>
          <a:prstGeom prst="rect">
            <a:avLst/>
          </a:prstGeom>
          <a:noFill/>
          <a:ln>
            <a:noFill/>
          </a:ln>
        </p:spPr>
        <p:style>
          <a:lnRef idx="0">
            <a:scrgbClr r="0" g="0" b="0"/>
          </a:lnRef>
          <a:fillRef idx="0">
            <a:scrgbClr r="0" g="0" b="0"/>
          </a:fillRef>
          <a:effectRef idx="0">
            <a:scrgbClr r="0" g="0" b="0"/>
          </a:effectRef>
          <a:fontRef idx="minor"/>
        </p:style>
        <p:txBody>
          <a:bodyPr/>
          <a:lstStyle/>
          <a:p>
            <a:pPr marL="431800" lvl="1" indent="-215900" algn="just">
              <a:lnSpc>
                <a:spcPct val="100000"/>
              </a:lnSpc>
              <a:buClr>
                <a:srgbClr val="000000"/>
              </a:buClr>
              <a:buSzPct val="45000"/>
              <a:buFont typeface="Wingdings" panose="05000000000000000000" pitchFamily="2" charset="2"/>
              <a:buChar char=""/>
            </a:pPr>
            <a:r>
              <a:rPr lang="en-US" sz="2400" b="1" strike="noStrike" spc="-1" dirty="0" err="1">
                <a:solidFill>
                  <a:srgbClr val="000000"/>
                </a:solidFill>
                <a:uFill>
                  <a:solidFill>
                    <a:srgbClr val="FFFFFF"/>
                  </a:solidFill>
                </a:uFill>
                <a:latin typeface="Calibri" panose="020F0502020204030204" pitchFamily="34" charset="0"/>
                <a:ea typeface="Arial" panose="020B0604020202020204"/>
              </a:rPr>
              <a:t>Asensitive</a:t>
            </a:r>
            <a:r>
              <a:rPr lang="en-US" sz="2400" b="0" strike="noStrike" spc="-1" dirty="0">
                <a:solidFill>
                  <a:srgbClr val="000000"/>
                </a:solidFill>
                <a:uFill>
                  <a:solidFill>
                    <a:srgbClr val="FFFFFF"/>
                  </a:solidFill>
                </a:uFill>
                <a:latin typeface="Calibri" panose="020F0502020204030204" pitchFamily="34" charset="0"/>
                <a:ea typeface="Arial" panose="020B0604020202020204"/>
              </a:rPr>
              <a:t>: There are two kinds of cursors: </a:t>
            </a:r>
            <a:r>
              <a:rPr lang="en-US" sz="2400" b="0" strike="noStrike" spc="-1" dirty="0" err="1">
                <a:solidFill>
                  <a:srgbClr val="000000"/>
                </a:solidFill>
                <a:uFill>
                  <a:solidFill>
                    <a:srgbClr val="FFFFFF"/>
                  </a:solidFill>
                </a:uFill>
                <a:latin typeface="Calibri" panose="020F0502020204030204" pitchFamily="34" charset="0"/>
                <a:ea typeface="Arial" panose="020B0604020202020204"/>
              </a:rPr>
              <a:t>asensitive</a:t>
            </a:r>
            <a:r>
              <a:rPr lang="en-US" sz="2400" b="0" strike="noStrike" spc="-1" dirty="0">
                <a:solidFill>
                  <a:srgbClr val="000000"/>
                </a:solidFill>
                <a:uFill>
                  <a:solidFill>
                    <a:srgbClr val="FFFFFF"/>
                  </a:solidFill>
                </a:uFill>
                <a:latin typeface="Calibri" panose="020F0502020204030204" pitchFamily="34" charset="0"/>
                <a:ea typeface="Arial" panose="020B0604020202020204"/>
              </a:rPr>
              <a:t> cursor and insensitive cursor. An </a:t>
            </a:r>
            <a:r>
              <a:rPr lang="en-US" sz="2400" b="0" strike="noStrike" spc="-1" dirty="0" err="1">
                <a:solidFill>
                  <a:srgbClr val="000000"/>
                </a:solidFill>
                <a:uFill>
                  <a:solidFill>
                    <a:srgbClr val="FFFFFF"/>
                  </a:solidFill>
                </a:uFill>
                <a:latin typeface="Calibri" panose="020F0502020204030204" pitchFamily="34" charset="0"/>
                <a:ea typeface="Arial" panose="020B0604020202020204"/>
              </a:rPr>
              <a:t>asensitive</a:t>
            </a:r>
            <a:r>
              <a:rPr lang="en-US" sz="2400" b="0" strike="noStrike" spc="-1" dirty="0">
                <a:solidFill>
                  <a:srgbClr val="000000"/>
                </a:solidFill>
                <a:uFill>
                  <a:solidFill>
                    <a:srgbClr val="FFFFFF"/>
                  </a:solidFill>
                </a:uFill>
                <a:latin typeface="Calibri" panose="020F0502020204030204" pitchFamily="34" charset="0"/>
                <a:ea typeface="Arial" panose="020B0604020202020204"/>
              </a:rPr>
              <a:t> cursor points to the actual data, whereas an insensitive cursor uses a temporary copy of the data. An </a:t>
            </a:r>
            <a:r>
              <a:rPr lang="en-US" sz="2400" b="0" strike="noStrike" spc="-1" dirty="0" err="1">
                <a:solidFill>
                  <a:srgbClr val="000000"/>
                </a:solidFill>
                <a:uFill>
                  <a:solidFill>
                    <a:srgbClr val="FFFFFF"/>
                  </a:solidFill>
                </a:uFill>
                <a:latin typeface="Calibri" panose="020F0502020204030204" pitchFamily="34" charset="0"/>
                <a:ea typeface="Arial" panose="020B0604020202020204"/>
              </a:rPr>
              <a:t>asensitive</a:t>
            </a:r>
            <a:r>
              <a:rPr lang="en-US" sz="2400" b="0" strike="noStrike" spc="-1" dirty="0">
                <a:solidFill>
                  <a:srgbClr val="000000"/>
                </a:solidFill>
                <a:uFill>
                  <a:solidFill>
                    <a:srgbClr val="FFFFFF"/>
                  </a:solidFill>
                </a:uFill>
                <a:latin typeface="Calibri" panose="020F0502020204030204" pitchFamily="34" charset="0"/>
                <a:ea typeface="Arial" panose="020B0604020202020204"/>
              </a:rPr>
              <a:t> cursor performs faster than an insensitive cursor because it does not have to make a temporary copy of data. However, any changes made to the data (from other connections) will affect the data that is being used by an </a:t>
            </a:r>
            <a:r>
              <a:rPr lang="en-US" sz="2400" b="0" strike="noStrike" spc="-1" dirty="0" err="1">
                <a:solidFill>
                  <a:srgbClr val="000000"/>
                </a:solidFill>
                <a:uFill>
                  <a:solidFill>
                    <a:srgbClr val="FFFFFF"/>
                  </a:solidFill>
                </a:uFill>
                <a:latin typeface="Calibri" panose="020F0502020204030204" pitchFamily="34" charset="0"/>
                <a:ea typeface="Arial" panose="020B0604020202020204"/>
              </a:rPr>
              <a:t>asensitive</a:t>
            </a:r>
            <a:r>
              <a:rPr lang="en-US" sz="2400" b="0" strike="noStrike" spc="-1" dirty="0">
                <a:solidFill>
                  <a:srgbClr val="000000"/>
                </a:solidFill>
                <a:uFill>
                  <a:solidFill>
                    <a:srgbClr val="FFFFFF"/>
                  </a:solidFill>
                </a:uFill>
                <a:latin typeface="Calibri" panose="020F0502020204030204" pitchFamily="34" charset="0"/>
                <a:ea typeface="Arial" panose="020B0604020202020204"/>
              </a:rPr>
              <a:t> cursor, therefore, it is safer if you do not update the data that is being used by an </a:t>
            </a:r>
            <a:r>
              <a:rPr lang="en-US" sz="2400" b="0" strike="noStrike" spc="-1" dirty="0" err="1">
                <a:solidFill>
                  <a:srgbClr val="000000"/>
                </a:solidFill>
                <a:uFill>
                  <a:solidFill>
                    <a:srgbClr val="FFFFFF"/>
                  </a:solidFill>
                </a:uFill>
                <a:latin typeface="Calibri" panose="020F0502020204030204" pitchFamily="34" charset="0"/>
                <a:ea typeface="Arial" panose="020B0604020202020204"/>
              </a:rPr>
              <a:t>asensitive</a:t>
            </a:r>
            <a:r>
              <a:rPr lang="en-US" sz="2400" b="0" strike="noStrike" spc="-1" dirty="0">
                <a:solidFill>
                  <a:srgbClr val="000000"/>
                </a:solidFill>
                <a:uFill>
                  <a:solidFill>
                    <a:srgbClr val="FFFFFF"/>
                  </a:solidFill>
                </a:uFill>
                <a:latin typeface="Calibri" panose="020F0502020204030204" pitchFamily="34" charset="0"/>
                <a:ea typeface="Arial" panose="020B0604020202020204"/>
              </a:rPr>
              <a:t> cursor. MySQL cursor is </a:t>
            </a:r>
            <a:r>
              <a:rPr lang="en-US" sz="2400" b="0" strike="noStrike" spc="-1" dirty="0" err="1">
                <a:solidFill>
                  <a:srgbClr val="000000"/>
                </a:solidFill>
                <a:uFill>
                  <a:solidFill>
                    <a:srgbClr val="FFFFFF"/>
                  </a:solidFill>
                </a:uFill>
                <a:latin typeface="Calibri" panose="020F0502020204030204" pitchFamily="34" charset="0"/>
                <a:ea typeface="Arial" panose="020B0604020202020204"/>
              </a:rPr>
              <a:t>asensitive</a:t>
            </a:r>
            <a:r>
              <a:rPr lang="en-US" sz="2400" b="0" strike="noStrike" spc="-1" dirty="0">
                <a:solidFill>
                  <a:srgbClr val="000000"/>
                </a:solidFill>
                <a:uFill>
                  <a:solidFill>
                    <a:srgbClr val="FFFFFF"/>
                  </a:solidFill>
                </a:uFill>
                <a:latin typeface="Calibri" panose="020F0502020204030204" pitchFamily="34" charset="0"/>
                <a:ea typeface="Arial" panose="020B0604020202020204"/>
              </a:rPr>
              <a:t>.</a:t>
            </a:r>
            <a:endParaRPr lang="en-US" sz="2800" b="0" strike="noStrike" spc="-1" dirty="0">
              <a:solidFill>
                <a:srgbClr val="000000"/>
              </a:solidFill>
              <a:uFill>
                <a:solidFill>
                  <a:srgbClr val="FFFFFF"/>
                </a:solidFill>
              </a:uFill>
              <a:latin typeface="Calibri" panose="020F0502020204030204" pitchFamily="34" charset="0"/>
            </a:endParaRPr>
          </a:p>
          <a:p>
            <a:pPr marL="76835" algn="just">
              <a:lnSpc>
                <a:spcPct val="100000"/>
              </a:lnSpc>
              <a:buClr>
                <a:srgbClr val="000000"/>
              </a:buClr>
            </a:pPr>
            <a:r>
              <a:rPr lang="en-US" sz="2400" b="0" strike="noStrike" spc="-1" dirty="0">
                <a:solidFill>
                  <a:srgbClr val="000000"/>
                </a:solidFill>
                <a:uFill>
                  <a:solidFill>
                    <a:srgbClr val="FFFFFF"/>
                  </a:solidFill>
                </a:uFill>
                <a:latin typeface="Calibri" panose="020F0502020204030204" pitchFamily="34" charset="0"/>
                <a:ea typeface="Arial" panose="020B0604020202020204"/>
              </a:rPr>
              <a:t> </a:t>
            </a:r>
            <a:endParaRPr lang="en-US" sz="2800" b="0" strike="noStrike" spc="-1" dirty="0">
              <a:solidFill>
                <a:srgbClr val="000000"/>
              </a:solidFill>
              <a:uFill>
                <a:solidFill>
                  <a:srgbClr val="FFFFFF"/>
                </a:solidFill>
              </a:uFill>
              <a:latin typeface="Calibri" panose="020F0502020204030204" pitchFamily="34" charset="0"/>
            </a:endParaRPr>
          </a:p>
          <a:p>
            <a:pPr marL="457200" indent="-380365" algn="just">
              <a:lnSpc>
                <a:spcPct val="100000"/>
              </a:lnSpc>
              <a:buClr>
                <a:srgbClr val="000000"/>
              </a:buClr>
              <a:buFont typeface="Arial" panose="020B0604020202020204"/>
              <a:buChar char="●"/>
            </a:pPr>
            <a:r>
              <a:rPr lang="en-US" sz="2400" b="0" strike="noStrike" spc="-1" dirty="0">
                <a:solidFill>
                  <a:srgbClr val="000000"/>
                </a:solidFill>
                <a:uFill>
                  <a:solidFill>
                    <a:srgbClr val="FFFFFF"/>
                  </a:solidFill>
                </a:uFill>
                <a:latin typeface="Calibri" panose="020F0502020204030204" pitchFamily="34" charset="0"/>
                <a:ea typeface="Arial" panose="020B0604020202020204"/>
              </a:rPr>
              <a:t>You can use MySQL cursors in stored procedures, stored functions, and triggers.</a:t>
            </a:r>
            <a:endParaRPr lang="en-US" sz="2800" b="0" strike="noStrike" spc="-1" dirty="0">
              <a:solidFill>
                <a:srgbClr val="000000"/>
              </a:solidFill>
              <a:uFill>
                <a:solidFill>
                  <a:srgbClr val="FFFFFF"/>
                </a:solidFill>
              </a:uFill>
              <a:latin typeface="Calibri" panose="020F0502020204030204" pitchFamily="34" charset="0"/>
            </a:endParaRPr>
          </a:p>
        </p:txBody>
      </p:sp>
      <p:sp>
        <p:nvSpPr>
          <p:cNvPr id="179" name="CustomShape 2"/>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a:lstStyle/>
          <a:p>
            <a:pPr marL="342900" indent="-342265" algn="ctr">
              <a:lnSpc>
                <a:spcPct val="100000"/>
              </a:lnSpc>
            </a:pPr>
            <a:r>
              <a:rPr lang="en-US" sz="3600" b="1" strike="noStrike" spc="-1">
                <a:solidFill>
                  <a:srgbClr val="FFFFFF"/>
                </a:solidFill>
                <a:uFill>
                  <a:solidFill>
                    <a:srgbClr val="FFFFFF"/>
                  </a:solidFill>
                </a:uFill>
                <a:latin typeface="Arial" panose="020B0604020202020204"/>
                <a:ea typeface="Arial" panose="020B0604020202020204"/>
              </a:rPr>
              <a:t>MySQL Cursors </a:t>
            </a:r>
            <a:endParaRPr lang="en-US" sz="2600" b="0" strike="noStrike" spc="-1">
              <a:solidFill>
                <a:srgbClr val="000000"/>
              </a:solidFill>
              <a:uFill>
                <a:solidFill>
                  <a:srgbClr val="FFFFFF"/>
                </a:solidFill>
              </a:uFill>
              <a:latin typeface="Arial" panose="020B0604020202020204"/>
            </a:endParaRPr>
          </a:p>
        </p:txBody>
      </p:sp>
      <p:sp>
        <p:nvSpPr>
          <p:cNvPr id="180" name="CustomShape 3"/>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fld id="{BEF5B4D0-94AA-481C-BA78-64B78470B6C0}" type="slidenum">
              <a:rPr lang="en-US" sz="1200" b="0" strike="noStrike" spc="-1">
                <a:solidFill>
                  <a:srgbClr val="000000"/>
                </a:solidFill>
                <a:uFill>
                  <a:solidFill>
                    <a:srgbClr val="FFFFFF"/>
                  </a:solidFill>
                </a:uFill>
                <a:latin typeface="Arial" panose="020B0604020202020204"/>
              </a:rPr>
            </a:fld>
            <a:endParaRPr lang="en-US" sz="1200" b="0" strike="noStrike" spc="-1" dirty="0">
              <a:solidFill>
                <a:srgbClr val="000000"/>
              </a:solidFill>
              <a:uFill>
                <a:solidFill>
                  <a:srgbClr val="FFFFFF"/>
                </a:solidFill>
              </a:uFill>
              <a:latin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457200" y="1600200"/>
            <a:ext cx="8229240" cy="4952520"/>
          </a:xfrm>
          <a:prstGeom prst="rect">
            <a:avLst/>
          </a:prstGeom>
          <a:noFill/>
          <a:ln>
            <a:noFill/>
          </a:ln>
        </p:spPr>
        <p:style>
          <a:lnRef idx="0">
            <a:scrgbClr r="0" g="0" b="0"/>
          </a:lnRef>
          <a:fillRef idx="0">
            <a:scrgbClr r="0" g="0" b="0"/>
          </a:fillRef>
          <a:effectRef idx="0">
            <a:scrgbClr r="0" g="0" b="0"/>
          </a:effectRef>
          <a:fontRef idx="minor"/>
        </p:style>
        <p:txBody>
          <a:bodyPr/>
          <a:lstStyle/>
          <a:p>
            <a:pPr marL="342900">
              <a:lnSpc>
                <a:spcPct val="100000"/>
              </a:lnSpc>
              <a:buClr>
                <a:srgbClr val="000000"/>
              </a:buClr>
              <a:buSzPct val="70000"/>
            </a:pPr>
            <a:r>
              <a:rPr lang="en-US" sz="2400" b="0" strike="noStrike" spc="-1" dirty="0">
                <a:solidFill>
                  <a:srgbClr val="000000"/>
                </a:solidFill>
                <a:uFill>
                  <a:solidFill>
                    <a:srgbClr val="FFFFFF"/>
                  </a:solidFill>
                </a:uFill>
                <a:latin typeface="Calibri" panose="020F0502020204030204" pitchFamily="34" charset="0"/>
                <a:ea typeface="Arial" panose="020B0604020202020204"/>
              </a:rPr>
              <a:t>We are going to develop a stored procedure </a:t>
            </a:r>
            <a:r>
              <a:rPr lang="en-US" sz="2400" b="0" strike="noStrike" spc="-1" dirty="0" smtClean="0">
                <a:solidFill>
                  <a:srgbClr val="000000"/>
                </a:solidFill>
                <a:uFill>
                  <a:solidFill>
                    <a:srgbClr val="FFFFFF"/>
                  </a:solidFill>
                </a:uFill>
                <a:latin typeface="Calibri" panose="020F0502020204030204" pitchFamily="34" charset="0"/>
                <a:ea typeface="Arial" panose="020B0604020202020204"/>
              </a:rPr>
              <a:t> with a cursor that </a:t>
            </a:r>
            <a:r>
              <a:rPr lang="en-US" sz="2400" b="0" strike="noStrike" spc="-1" dirty="0">
                <a:solidFill>
                  <a:srgbClr val="000000"/>
                </a:solidFill>
                <a:uFill>
                  <a:solidFill>
                    <a:srgbClr val="FFFFFF"/>
                  </a:solidFill>
                </a:uFill>
                <a:latin typeface="Calibri" panose="020F0502020204030204" pitchFamily="34" charset="0"/>
                <a:ea typeface="Arial" panose="020B0604020202020204"/>
              </a:rPr>
              <a:t>concatenates the email of all customers in the employees table</a:t>
            </a:r>
            <a:r>
              <a:rPr lang="en-US" sz="2000" b="0" strike="noStrike" spc="-1" dirty="0">
                <a:solidFill>
                  <a:srgbClr val="000000"/>
                </a:solidFill>
                <a:uFill>
                  <a:solidFill>
                    <a:srgbClr val="FFFFFF"/>
                  </a:solidFill>
                </a:uFill>
                <a:latin typeface="Calibri" panose="020F0502020204030204" pitchFamily="34" charset="0"/>
                <a:ea typeface="Arial" panose="020B0604020202020204"/>
              </a:rPr>
              <a:t>:</a:t>
            </a:r>
            <a:endParaRPr lang="en-US" sz="2800" b="0" strike="noStrike" spc="-1" dirty="0">
              <a:solidFill>
                <a:srgbClr val="000000"/>
              </a:solidFill>
              <a:uFill>
                <a:solidFill>
                  <a:srgbClr val="FFFFFF"/>
                </a:solidFill>
              </a:uFill>
              <a:latin typeface="Calibri" panose="020F0502020204030204" pitchFamily="34" charset="0"/>
            </a:endParaRPr>
          </a:p>
          <a:p>
            <a:pPr marL="342900">
              <a:lnSpc>
                <a:spcPct val="100000"/>
              </a:lnSpc>
              <a:buClr>
                <a:srgbClr val="000000"/>
              </a:buClr>
              <a:buSzPct val="70000"/>
              <a:buFont typeface="Wingdings" panose="05000000000000000000" pitchFamily="2" charset="2"/>
              <a:buChar char=""/>
            </a:pPr>
            <a:endParaRPr lang="en-US" sz="2800" b="0" strike="noStrike" spc="-1" dirty="0">
              <a:solidFill>
                <a:srgbClr val="000000"/>
              </a:solidFill>
              <a:uFill>
                <a:solidFill>
                  <a:srgbClr val="FFFFFF"/>
                </a:solidFill>
              </a:uFill>
              <a:latin typeface="Calibri" panose="020F0502020204030204" pitchFamily="34" charset="0"/>
            </a:endParaRPr>
          </a:p>
          <a:p>
            <a:pPr marL="342900">
              <a:lnSpc>
                <a:spcPct val="100000"/>
              </a:lnSpc>
              <a:buClr>
                <a:srgbClr val="000000"/>
              </a:buClr>
              <a:buSzPct val="70000"/>
              <a:buFont typeface="Wingdings" panose="05000000000000000000" pitchFamily="2" charset="2"/>
              <a:buChar char=""/>
            </a:pPr>
            <a:endParaRPr lang="en-US" sz="2800" b="0" strike="noStrike" spc="-1" dirty="0">
              <a:solidFill>
                <a:srgbClr val="000000"/>
              </a:solidFill>
              <a:uFill>
                <a:solidFill>
                  <a:srgbClr val="FFFFFF"/>
                </a:solidFill>
              </a:uFill>
              <a:latin typeface="Calibri" panose="020F0502020204030204" pitchFamily="34" charset="0"/>
            </a:endParaRPr>
          </a:p>
          <a:p>
            <a:pPr marL="342900">
              <a:lnSpc>
                <a:spcPct val="100000"/>
              </a:lnSpc>
              <a:buClr>
                <a:srgbClr val="000000"/>
              </a:buClr>
              <a:buSzPct val="70000"/>
              <a:buFont typeface="Wingdings" panose="05000000000000000000" pitchFamily="2" charset="2"/>
              <a:buChar char=""/>
            </a:pPr>
            <a:endParaRPr lang="en-US" sz="2800" b="0" strike="noStrike" spc="-1" dirty="0">
              <a:solidFill>
                <a:srgbClr val="000000"/>
              </a:solidFill>
              <a:uFill>
                <a:solidFill>
                  <a:srgbClr val="FFFFFF"/>
                </a:solidFill>
              </a:uFill>
              <a:latin typeface="Calibri" panose="020F0502020204030204" pitchFamily="34" charset="0"/>
            </a:endParaRPr>
          </a:p>
          <a:p>
            <a:pPr marL="342900">
              <a:lnSpc>
                <a:spcPct val="100000"/>
              </a:lnSpc>
              <a:buClr>
                <a:srgbClr val="000000"/>
              </a:buClr>
              <a:buSzPct val="70000"/>
              <a:buFont typeface="Wingdings" panose="05000000000000000000" pitchFamily="2" charset="2"/>
              <a:buChar char=""/>
            </a:pPr>
            <a:endParaRPr lang="en-US" sz="2800" b="0" strike="noStrike" spc="-1" dirty="0">
              <a:solidFill>
                <a:srgbClr val="000000"/>
              </a:solidFill>
              <a:uFill>
                <a:solidFill>
                  <a:srgbClr val="FFFFFF"/>
                </a:solidFill>
              </a:uFill>
              <a:latin typeface="Calibri" panose="020F0502020204030204" pitchFamily="34" charset="0"/>
            </a:endParaRPr>
          </a:p>
          <a:p>
            <a:pPr marL="342900">
              <a:lnSpc>
                <a:spcPct val="100000"/>
              </a:lnSpc>
              <a:buClr>
                <a:srgbClr val="000000"/>
              </a:buClr>
              <a:buSzPct val="70000"/>
              <a:buFont typeface="Wingdings" panose="05000000000000000000" pitchFamily="2" charset="2"/>
              <a:buChar char=""/>
            </a:pPr>
            <a:endParaRPr lang="en-US" sz="2800" b="0" strike="noStrike" spc="-1" dirty="0">
              <a:solidFill>
                <a:srgbClr val="000000"/>
              </a:solidFill>
              <a:uFill>
                <a:solidFill>
                  <a:srgbClr val="FFFFFF"/>
                </a:solidFill>
              </a:uFill>
              <a:latin typeface="Calibri" panose="020F0502020204030204" pitchFamily="34" charset="0"/>
            </a:endParaRPr>
          </a:p>
          <a:p>
            <a:pPr marL="342900">
              <a:lnSpc>
                <a:spcPct val="100000"/>
              </a:lnSpc>
              <a:buClr>
                <a:srgbClr val="000000"/>
              </a:buClr>
              <a:buSzPct val="70000"/>
              <a:buFont typeface="Wingdings" panose="05000000000000000000" pitchFamily="2" charset="2"/>
              <a:buChar char=""/>
            </a:pPr>
            <a:endParaRPr lang="en-US" sz="2800" b="0" strike="noStrike" spc="-1" dirty="0">
              <a:solidFill>
                <a:srgbClr val="000000"/>
              </a:solidFill>
              <a:uFill>
                <a:solidFill>
                  <a:srgbClr val="FFFFFF"/>
                </a:solidFill>
              </a:uFill>
              <a:latin typeface="Calibri" panose="020F0502020204030204" pitchFamily="34" charset="0"/>
            </a:endParaRPr>
          </a:p>
          <a:p>
            <a:pPr marL="342900">
              <a:lnSpc>
                <a:spcPct val="100000"/>
              </a:lnSpc>
              <a:buClr>
                <a:srgbClr val="000000"/>
              </a:buClr>
              <a:buSzPct val="70000"/>
              <a:buFont typeface="Wingdings" panose="05000000000000000000" pitchFamily="2" charset="2"/>
              <a:buChar char=""/>
            </a:pPr>
            <a:endParaRPr lang="en-US" sz="2800" b="0" strike="noStrike" spc="-1" dirty="0">
              <a:solidFill>
                <a:srgbClr val="000000"/>
              </a:solidFill>
              <a:uFill>
                <a:solidFill>
                  <a:srgbClr val="FFFFFF"/>
                </a:solidFill>
              </a:uFill>
              <a:latin typeface="Calibri" panose="020F0502020204030204" pitchFamily="34" charset="0"/>
            </a:endParaRPr>
          </a:p>
          <a:p>
            <a:pPr marL="342900">
              <a:lnSpc>
                <a:spcPct val="100000"/>
              </a:lnSpc>
              <a:buClr>
                <a:srgbClr val="000000"/>
              </a:buClr>
              <a:buSzPct val="70000"/>
              <a:buFont typeface="Wingdings" panose="05000000000000000000" pitchFamily="2" charset="2"/>
              <a:buChar char=""/>
            </a:pPr>
            <a:endParaRPr lang="en-US" sz="2800" b="0" strike="noStrike" spc="-1" dirty="0">
              <a:solidFill>
                <a:srgbClr val="000000"/>
              </a:solidFill>
              <a:uFill>
                <a:solidFill>
                  <a:srgbClr val="FFFFFF"/>
                </a:solidFill>
              </a:uFill>
              <a:latin typeface="Calibri" panose="020F0502020204030204" pitchFamily="34" charset="0"/>
            </a:endParaRPr>
          </a:p>
          <a:p>
            <a:pPr marL="342900">
              <a:lnSpc>
                <a:spcPct val="100000"/>
              </a:lnSpc>
              <a:buClr>
                <a:srgbClr val="000000"/>
              </a:buClr>
              <a:buSzPct val="70000"/>
              <a:buFont typeface="Wingdings" panose="05000000000000000000" pitchFamily="2" charset="2"/>
              <a:buChar char=""/>
            </a:pPr>
            <a:endParaRPr lang="en-US" sz="2800" b="0" strike="noStrike" spc="-1" dirty="0">
              <a:solidFill>
                <a:srgbClr val="000000"/>
              </a:solidFill>
              <a:uFill>
                <a:solidFill>
                  <a:srgbClr val="FFFFFF"/>
                </a:solidFill>
              </a:uFill>
              <a:latin typeface="Calibri" panose="020F0502020204030204" pitchFamily="34" charset="0"/>
            </a:endParaRPr>
          </a:p>
          <a:p>
            <a:pPr marL="342900">
              <a:lnSpc>
                <a:spcPct val="100000"/>
              </a:lnSpc>
              <a:buClr>
                <a:srgbClr val="000000"/>
              </a:buClr>
              <a:buSzPct val="70000"/>
              <a:buFont typeface="Wingdings" panose="05000000000000000000" pitchFamily="2" charset="2"/>
              <a:buChar char=""/>
            </a:pPr>
            <a:endParaRPr lang="en-US" sz="2800" b="0" strike="noStrike" spc="-1" dirty="0">
              <a:solidFill>
                <a:srgbClr val="000000"/>
              </a:solidFill>
              <a:uFill>
                <a:solidFill>
                  <a:srgbClr val="FFFFFF"/>
                </a:solidFill>
              </a:uFill>
              <a:latin typeface="Calibri" panose="020F0502020204030204" pitchFamily="34" charset="0"/>
            </a:endParaRPr>
          </a:p>
        </p:txBody>
      </p:sp>
      <p:sp>
        <p:nvSpPr>
          <p:cNvPr id="195" name="CustomShape 2"/>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342900" indent="-342265" algn="ctr">
              <a:lnSpc>
                <a:spcPct val="100000"/>
              </a:lnSpc>
            </a:pPr>
            <a:r>
              <a:rPr lang="en-US" sz="3600" b="1" strike="noStrike" spc="-1">
                <a:solidFill>
                  <a:srgbClr val="FFFFFF"/>
                </a:solidFill>
                <a:uFill>
                  <a:solidFill>
                    <a:srgbClr val="FFFFFF"/>
                  </a:solidFill>
                </a:uFill>
                <a:latin typeface="Arial" panose="020B0604020202020204"/>
                <a:ea typeface="Arial" panose="020B0604020202020204"/>
              </a:rPr>
              <a:t>MySQL Cursor Example</a:t>
            </a:r>
            <a:endParaRPr lang="en-US" sz="2600" b="0" strike="noStrike" spc="-1">
              <a:solidFill>
                <a:srgbClr val="000000"/>
              </a:solidFill>
              <a:uFill>
                <a:solidFill>
                  <a:srgbClr val="FFFFFF"/>
                </a:solidFill>
              </a:uFill>
              <a:latin typeface="Arial" panose="020B0604020202020204"/>
            </a:endParaRPr>
          </a:p>
        </p:txBody>
      </p:sp>
      <p:sp>
        <p:nvSpPr>
          <p:cNvPr id="196" name="CustomShape 3"/>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fld id="{E635B9D8-C7FA-427D-8B53-093D52F5D030}" type="slidenum">
              <a:rPr lang="en-US" sz="1200" b="0" strike="noStrike" spc="-1">
                <a:solidFill>
                  <a:srgbClr val="000000"/>
                </a:solidFill>
                <a:uFill>
                  <a:solidFill>
                    <a:srgbClr val="FFFFFF"/>
                  </a:solidFill>
                </a:uFill>
                <a:latin typeface="Arial" panose="020B0604020202020204"/>
              </a:rPr>
            </a:fld>
            <a:endParaRPr lang="en-US" sz="1200" b="0" strike="noStrike" spc="-1" dirty="0">
              <a:solidFill>
                <a:srgbClr val="000000"/>
              </a:solidFill>
              <a:uFill>
                <a:solidFill>
                  <a:srgbClr val="FFFFFF"/>
                </a:solidFill>
              </a:uFill>
              <a:latin typeface="Arial" panose="020B0604020202020204"/>
            </a:endParaRPr>
          </a:p>
        </p:txBody>
      </p:sp>
      <p:pic>
        <p:nvPicPr>
          <p:cNvPr id="197" name="Picture 196"/>
          <p:cNvPicPr/>
          <p:nvPr/>
        </p:nvPicPr>
        <p:blipFill>
          <a:blip r:embed="rId1"/>
          <a:stretch>
            <a:fillRect/>
          </a:stretch>
        </p:blipFill>
        <p:spPr>
          <a:xfrm>
            <a:off x="4694440" y="2464008"/>
            <a:ext cx="2991600" cy="425700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457200" y="1600200"/>
            <a:ext cx="8229240" cy="4755960"/>
          </a:xfrm>
          <a:prstGeom prst="rect">
            <a:avLst/>
          </a:prstGeom>
          <a:noFill/>
          <a:ln>
            <a:noFill/>
          </a:ln>
        </p:spPr>
        <p:style>
          <a:lnRef idx="0">
            <a:scrgbClr r="0" g="0" b="0"/>
          </a:lnRef>
          <a:fillRef idx="0">
            <a:scrgbClr r="0" g="0" b="0"/>
          </a:fillRef>
          <a:effectRef idx="0">
            <a:scrgbClr r="0" g="0" b="0"/>
          </a:effectRef>
          <a:fontRef idx="minor"/>
        </p:style>
        <p:txBody>
          <a:bodyPr/>
          <a:lstStyle/>
          <a:p>
            <a:pPr marL="457200" indent="-431165">
              <a:lnSpc>
                <a:spcPct val="100000"/>
              </a:lnSpc>
              <a:buClr>
                <a:srgbClr val="000000"/>
              </a:buClr>
              <a:buFont typeface="Arial" panose="020B0604020202020204"/>
              <a:buChar char="●"/>
            </a:pPr>
            <a:r>
              <a:rPr lang="en-US" sz="2200" b="0" strike="noStrike" spc="-1" dirty="0">
                <a:solidFill>
                  <a:srgbClr val="000000"/>
                </a:solidFill>
                <a:uFill>
                  <a:solidFill>
                    <a:srgbClr val="FFFFFF"/>
                  </a:solidFill>
                </a:uFill>
                <a:latin typeface="Arial" panose="020B0604020202020204"/>
                <a:ea typeface="Arial" panose="020B0604020202020204"/>
              </a:rPr>
              <a:t>The </a:t>
            </a:r>
            <a:r>
              <a:rPr lang="en-US" sz="2200" b="0" strike="noStrike" spc="-1" dirty="0" err="1" smtClean="0">
                <a:solidFill>
                  <a:srgbClr val="000000"/>
                </a:solidFill>
                <a:uFill>
                  <a:solidFill>
                    <a:srgbClr val="FFFFFF"/>
                  </a:solidFill>
                </a:uFill>
                <a:latin typeface="Arial" panose="020B0604020202020204"/>
                <a:ea typeface="Arial" panose="020B0604020202020204"/>
              </a:rPr>
              <a:t>build_email_list</a:t>
            </a:r>
            <a:r>
              <a:rPr lang="en-US" sz="2200" b="0" strike="noStrike" spc="-1" dirty="0" smtClean="0">
                <a:solidFill>
                  <a:srgbClr val="000000"/>
                </a:solidFill>
                <a:uFill>
                  <a:solidFill>
                    <a:srgbClr val="FFFFFF"/>
                  </a:solidFill>
                </a:uFill>
                <a:latin typeface="Arial" panose="020B0604020202020204"/>
                <a:ea typeface="Arial" panose="020B0604020202020204"/>
              </a:rPr>
              <a:t> </a:t>
            </a:r>
            <a:r>
              <a:rPr lang="en-US" sz="2200" b="0" strike="noStrike" spc="-1" dirty="0">
                <a:solidFill>
                  <a:srgbClr val="000000"/>
                </a:solidFill>
                <a:uFill>
                  <a:solidFill>
                    <a:srgbClr val="FFFFFF"/>
                  </a:solidFill>
                </a:uFill>
                <a:latin typeface="Arial" panose="020B0604020202020204"/>
                <a:ea typeface="Arial" panose="020B0604020202020204"/>
              </a:rPr>
              <a:t>stored procedure is as follows:</a:t>
            </a:r>
            <a:endParaRPr lang="en-US" sz="2600" b="0" strike="noStrike" spc="-1" dirty="0">
              <a:solidFill>
                <a:srgbClr val="000000"/>
              </a:solidFill>
              <a:uFill>
                <a:solidFill>
                  <a:srgbClr val="FFFFFF"/>
                </a:solidFill>
              </a:uFill>
              <a:latin typeface="Arial" panose="020B0604020202020204"/>
            </a:endParaRPr>
          </a:p>
        </p:txBody>
      </p:sp>
      <p:sp>
        <p:nvSpPr>
          <p:cNvPr id="199" name="CustomShape 2"/>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a:lstStyle/>
          <a:p>
            <a:pPr marL="342900" indent="-342265" algn="ctr">
              <a:lnSpc>
                <a:spcPct val="100000"/>
              </a:lnSpc>
            </a:pPr>
            <a:r>
              <a:rPr lang="en-US" sz="3600" b="1" strike="noStrike" spc="-1">
                <a:solidFill>
                  <a:srgbClr val="FFFFFF"/>
                </a:solidFill>
                <a:uFill>
                  <a:solidFill>
                    <a:srgbClr val="FFFFFF"/>
                  </a:solidFill>
                </a:uFill>
                <a:latin typeface="Arial" panose="020B0604020202020204"/>
                <a:ea typeface="Arial" panose="020B0604020202020204"/>
              </a:rPr>
              <a:t>MySQL Cursor Example </a:t>
            </a:r>
            <a:endParaRPr lang="en-US" sz="2600" b="0" strike="noStrike" spc="-1">
              <a:solidFill>
                <a:srgbClr val="000000"/>
              </a:solidFill>
              <a:uFill>
                <a:solidFill>
                  <a:srgbClr val="FFFFFF"/>
                </a:solidFill>
              </a:uFill>
              <a:latin typeface="Arial" panose="020B0604020202020204"/>
            </a:endParaRPr>
          </a:p>
        </p:txBody>
      </p:sp>
      <p:sp>
        <p:nvSpPr>
          <p:cNvPr id="200" name="CustomShape 3"/>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fld id="{DD4ABD58-60BC-43CC-90D9-CB9E0F69457E}" type="slidenum">
              <a:rPr lang="en-US" sz="1200" b="0" strike="noStrike" spc="-1">
                <a:solidFill>
                  <a:srgbClr val="000000"/>
                </a:solidFill>
                <a:uFill>
                  <a:solidFill>
                    <a:srgbClr val="FFFFFF"/>
                  </a:solidFill>
                </a:uFill>
                <a:latin typeface="Arial" panose="020B0604020202020204"/>
              </a:rPr>
            </a:fld>
            <a:endParaRPr lang="en-US" sz="1200" b="0" strike="noStrike" spc="-1" dirty="0">
              <a:solidFill>
                <a:srgbClr val="000000"/>
              </a:solidFill>
              <a:uFill>
                <a:solidFill>
                  <a:srgbClr val="FFFFFF"/>
                </a:solidFill>
              </a:uFill>
              <a:latin typeface="Arial" panose="020B0604020202020204"/>
            </a:endParaRPr>
          </a:p>
        </p:txBody>
      </p:sp>
      <p:pic>
        <p:nvPicPr>
          <p:cNvPr id="201" name="Picture 200"/>
          <p:cNvPicPr/>
          <p:nvPr/>
        </p:nvPicPr>
        <p:blipFill>
          <a:blip r:embed="rId1"/>
          <a:stretch>
            <a:fillRect/>
          </a:stretch>
        </p:blipFill>
        <p:spPr>
          <a:xfrm>
            <a:off x="2280960" y="2016000"/>
            <a:ext cx="4343040" cy="4786920"/>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457200" y="1600200"/>
            <a:ext cx="8229240" cy="5029200"/>
          </a:xfrm>
          <a:prstGeom prst="rect">
            <a:avLst/>
          </a:prstGeom>
          <a:noFill/>
          <a:ln>
            <a:noFill/>
          </a:ln>
        </p:spPr>
        <p:style>
          <a:lnRef idx="0">
            <a:scrgbClr r="0" g="0" b="0"/>
          </a:lnRef>
          <a:fillRef idx="0">
            <a:scrgbClr r="0" g="0" b="0"/>
          </a:fillRef>
          <a:effectRef idx="0">
            <a:scrgbClr r="0" g="0" b="0"/>
          </a:effectRef>
          <a:fontRef idx="minor"/>
        </p:style>
        <p:txBody>
          <a:bodyPr/>
          <a:lstStyle/>
          <a:p>
            <a:pPr marL="457200" indent="-431165">
              <a:lnSpc>
                <a:spcPct val="100000"/>
              </a:lnSpc>
              <a:buClr>
                <a:srgbClr val="000000"/>
              </a:buClr>
              <a:buFont typeface="Arial" panose="020B0604020202020204"/>
              <a:buChar char="●"/>
            </a:pPr>
            <a:r>
              <a:rPr lang="en-US" sz="2200" b="0" strike="noStrike" spc="-1" dirty="0">
                <a:solidFill>
                  <a:srgbClr val="000000"/>
                </a:solidFill>
                <a:uFill>
                  <a:solidFill>
                    <a:srgbClr val="FFFFFF"/>
                  </a:solidFill>
                </a:uFill>
                <a:latin typeface="Arial" panose="020B0604020202020204"/>
                <a:ea typeface="Arial" panose="020B0604020202020204"/>
              </a:rPr>
              <a:t>Declare </a:t>
            </a:r>
            <a:r>
              <a:rPr lang="en-US" sz="2200" spc="-1" dirty="0">
                <a:solidFill>
                  <a:srgbClr val="000000"/>
                </a:solidFill>
                <a:uFill>
                  <a:solidFill>
                    <a:srgbClr val="FFFFFF"/>
                  </a:solidFill>
                </a:uFill>
                <a:latin typeface="Arial" panose="020B0604020202020204"/>
                <a:ea typeface="Arial" panose="020B0604020202020204"/>
              </a:rPr>
              <a:t>a</a:t>
            </a:r>
            <a:r>
              <a:rPr lang="en-US" sz="2200" b="0" strike="noStrike" spc="-1" dirty="0" smtClean="0">
                <a:solidFill>
                  <a:srgbClr val="000000"/>
                </a:solidFill>
                <a:uFill>
                  <a:solidFill>
                    <a:srgbClr val="FFFFFF"/>
                  </a:solidFill>
                </a:uFill>
                <a:latin typeface="Arial" panose="020B0604020202020204"/>
                <a:ea typeface="Arial" panose="020B0604020202020204"/>
              </a:rPr>
              <a:t> HANDLER variable and an email variable (for storing the email Ids)</a:t>
            </a:r>
            <a:endParaRPr lang="en-US" sz="2600" b="0" strike="noStrike" spc="-1" dirty="0">
              <a:solidFill>
                <a:srgbClr val="000000"/>
              </a:solidFill>
              <a:uFill>
                <a:solidFill>
                  <a:srgbClr val="FFFFFF"/>
                </a:solidFill>
              </a:uFill>
              <a:latin typeface="Arial" panose="020B0604020202020204"/>
            </a:endParaRPr>
          </a:p>
          <a:p>
            <a:pPr marL="457200" indent="-431165">
              <a:lnSpc>
                <a:spcPct val="100000"/>
              </a:lnSpc>
              <a:buClr>
                <a:srgbClr val="000000"/>
              </a:buClr>
              <a:buFont typeface="Arial" panose="020B0604020202020204"/>
              <a:buChar char="●"/>
            </a:pPr>
            <a:endParaRPr lang="en-US" sz="2200" spc="-1" dirty="0" smtClean="0">
              <a:solidFill>
                <a:srgbClr val="000000"/>
              </a:solidFill>
              <a:uFill>
                <a:solidFill>
                  <a:srgbClr val="FFFFFF"/>
                </a:solidFill>
              </a:uFill>
              <a:latin typeface="Arial" panose="020B0604020202020204"/>
              <a:ea typeface="Arial" panose="020B0604020202020204"/>
            </a:endParaRPr>
          </a:p>
          <a:p>
            <a:pPr marL="457200" indent="-431165">
              <a:lnSpc>
                <a:spcPct val="100000"/>
              </a:lnSpc>
              <a:buClr>
                <a:srgbClr val="000000"/>
              </a:buClr>
              <a:buFont typeface="Arial" panose="020B0604020202020204"/>
              <a:buChar char="●"/>
            </a:pPr>
            <a:endParaRPr lang="en-US" sz="2200" spc="-1" dirty="0">
              <a:solidFill>
                <a:srgbClr val="000000"/>
              </a:solidFill>
              <a:uFill>
                <a:solidFill>
                  <a:srgbClr val="FFFFFF"/>
                </a:solidFill>
              </a:uFill>
              <a:latin typeface="Arial" panose="020B0604020202020204"/>
              <a:ea typeface="Arial" panose="020B0604020202020204"/>
            </a:endParaRPr>
          </a:p>
          <a:p>
            <a:pPr marL="457200" indent="-431165">
              <a:lnSpc>
                <a:spcPct val="100000"/>
              </a:lnSpc>
              <a:buClr>
                <a:srgbClr val="000000"/>
              </a:buClr>
              <a:buFont typeface="Arial" panose="020B0604020202020204"/>
              <a:buChar char="●"/>
            </a:pPr>
            <a:r>
              <a:rPr lang="en-US" sz="2200" spc="-1" dirty="0" smtClean="0">
                <a:solidFill>
                  <a:srgbClr val="000000"/>
                </a:solidFill>
                <a:uFill>
                  <a:solidFill>
                    <a:srgbClr val="FFFFFF"/>
                  </a:solidFill>
                </a:uFill>
                <a:latin typeface="Arial" panose="020B0604020202020204"/>
                <a:ea typeface="Arial" panose="020B0604020202020204"/>
              </a:rPr>
              <a:t>A </a:t>
            </a:r>
            <a:r>
              <a:rPr lang="en-US" sz="2200" b="0" strike="noStrike" spc="-1" dirty="0" smtClean="0">
                <a:solidFill>
                  <a:srgbClr val="000000"/>
                </a:solidFill>
                <a:uFill>
                  <a:solidFill>
                    <a:srgbClr val="FFFFFF"/>
                  </a:solidFill>
                </a:uFill>
                <a:latin typeface="Arial" panose="020B0604020202020204"/>
                <a:ea typeface="Arial" panose="020B0604020202020204"/>
              </a:rPr>
              <a:t>cursor </a:t>
            </a:r>
            <a:r>
              <a:rPr lang="en-US" sz="2200" b="0" strike="noStrike" spc="-1" dirty="0">
                <a:solidFill>
                  <a:srgbClr val="000000"/>
                </a:solidFill>
                <a:uFill>
                  <a:solidFill>
                    <a:srgbClr val="FFFFFF"/>
                  </a:solidFill>
                </a:uFill>
                <a:latin typeface="Arial" panose="020B0604020202020204"/>
                <a:ea typeface="Arial" panose="020B0604020202020204"/>
              </a:rPr>
              <a:t>for looping over the </a:t>
            </a:r>
            <a:r>
              <a:rPr lang="en-US" sz="2200" b="0" strike="noStrike" spc="-1" dirty="0" err="1" smtClean="0">
                <a:solidFill>
                  <a:srgbClr val="000000"/>
                </a:solidFill>
                <a:uFill>
                  <a:solidFill>
                    <a:srgbClr val="FFFFFF"/>
                  </a:solidFill>
                </a:uFill>
                <a:latin typeface="Arial" panose="020B0604020202020204"/>
                <a:ea typeface="Arial" panose="020B0604020202020204"/>
              </a:rPr>
              <a:t>email_address</a:t>
            </a:r>
            <a:r>
              <a:rPr lang="en-US" sz="2200" b="0" strike="noStrike" spc="-1" dirty="0" smtClean="0">
                <a:solidFill>
                  <a:srgbClr val="000000"/>
                </a:solidFill>
                <a:uFill>
                  <a:solidFill>
                    <a:srgbClr val="FFFFFF"/>
                  </a:solidFill>
                </a:uFill>
                <a:latin typeface="Arial" panose="020B0604020202020204"/>
                <a:ea typeface="Arial" panose="020B0604020202020204"/>
              </a:rPr>
              <a:t> of </a:t>
            </a:r>
            <a:r>
              <a:rPr lang="en-US" sz="2200" b="0" strike="noStrike" spc="-1" dirty="0">
                <a:solidFill>
                  <a:srgbClr val="000000"/>
                </a:solidFill>
                <a:uFill>
                  <a:solidFill>
                    <a:srgbClr val="FFFFFF"/>
                  </a:solidFill>
                </a:uFill>
                <a:latin typeface="Arial" panose="020B0604020202020204"/>
                <a:ea typeface="Arial" panose="020B0604020202020204"/>
              </a:rPr>
              <a:t>customers, and a NOT FOUND handler:</a:t>
            </a:r>
            <a:endParaRPr lang="en-US" sz="2600" b="0" strike="noStrike" spc="-1" dirty="0">
              <a:solidFill>
                <a:srgbClr val="000000"/>
              </a:solidFill>
              <a:uFill>
                <a:solidFill>
                  <a:srgbClr val="FFFFFF"/>
                </a:solidFill>
              </a:uFill>
              <a:latin typeface="Arial" panose="020B0604020202020204"/>
            </a:endParaRPr>
          </a:p>
          <a:p>
            <a:pPr marL="457200" indent="-431165">
              <a:lnSpc>
                <a:spcPct val="100000"/>
              </a:lnSpc>
              <a:buClr>
                <a:srgbClr val="000000"/>
              </a:buClr>
              <a:buFont typeface="Arial" panose="020B0604020202020204"/>
              <a:buChar char="●"/>
            </a:pPr>
            <a:endParaRPr lang="en-US" sz="2600" b="0" strike="noStrike" spc="-1" dirty="0">
              <a:solidFill>
                <a:srgbClr val="000000"/>
              </a:solidFill>
              <a:uFill>
                <a:solidFill>
                  <a:srgbClr val="FFFFFF"/>
                </a:solidFill>
              </a:uFill>
              <a:latin typeface="Arial" panose="020B0604020202020204"/>
            </a:endParaRPr>
          </a:p>
          <a:p>
            <a:pPr marL="26035">
              <a:lnSpc>
                <a:spcPct val="100000"/>
              </a:lnSpc>
              <a:buClr>
                <a:srgbClr val="000000"/>
              </a:buClr>
            </a:pPr>
            <a:r>
              <a:rPr lang="en-US" sz="2200" b="0" strike="noStrike" spc="-1" dirty="0">
                <a:solidFill>
                  <a:srgbClr val="000000"/>
                </a:solidFill>
                <a:uFill>
                  <a:solidFill>
                    <a:srgbClr val="FFFFFF"/>
                  </a:solidFill>
                </a:uFill>
                <a:latin typeface="Arial" panose="020B0604020202020204"/>
                <a:ea typeface="Arial" panose="020B0604020202020204"/>
              </a:rPr>
              <a:t> </a:t>
            </a:r>
            <a:endParaRPr lang="en-US" sz="2600" b="0" strike="noStrike" spc="-1" dirty="0">
              <a:solidFill>
                <a:srgbClr val="000000"/>
              </a:solidFill>
              <a:uFill>
                <a:solidFill>
                  <a:srgbClr val="FFFFFF"/>
                </a:solidFill>
              </a:uFill>
              <a:latin typeface="Arial" panose="020B0604020202020204"/>
            </a:endParaRPr>
          </a:p>
          <a:p>
            <a:pPr marL="26035">
              <a:lnSpc>
                <a:spcPct val="100000"/>
              </a:lnSpc>
              <a:buClr>
                <a:srgbClr val="000000"/>
              </a:buClr>
            </a:pPr>
            <a:r>
              <a:rPr lang="en-US" sz="2200" b="0" strike="noStrike" spc="-1" dirty="0">
                <a:solidFill>
                  <a:srgbClr val="000000"/>
                </a:solidFill>
                <a:uFill>
                  <a:solidFill>
                    <a:srgbClr val="FFFFFF"/>
                  </a:solidFill>
                </a:uFill>
                <a:latin typeface="Arial" panose="020B0604020202020204"/>
                <a:ea typeface="Arial" panose="020B0604020202020204"/>
              </a:rPr>
              <a:t> </a:t>
            </a:r>
            <a:endParaRPr lang="en-US" sz="2600" b="0" strike="noStrike" spc="-1" dirty="0">
              <a:solidFill>
                <a:srgbClr val="000000"/>
              </a:solidFill>
              <a:uFill>
                <a:solidFill>
                  <a:srgbClr val="FFFFFF"/>
                </a:solidFill>
              </a:uFill>
              <a:latin typeface="Arial" panose="020B0604020202020204"/>
            </a:endParaRPr>
          </a:p>
          <a:p>
            <a:pPr marL="26035">
              <a:lnSpc>
                <a:spcPct val="100000"/>
              </a:lnSpc>
              <a:buClr>
                <a:srgbClr val="000000"/>
              </a:buClr>
            </a:pPr>
            <a:r>
              <a:rPr lang="en-US" sz="2200" b="0" strike="noStrike" spc="-1" dirty="0">
                <a:solidFill>
                  <a:srgbClr val="000000"/>
                </a:solidFill>
                <a:uFill>
                  <a:solidFill>
                    <a:srgbClr val="FFFFFF"/>
                  </a:solidFill>
                </a:uFill>
                <a:latin typeface="Arial" panose="020B0604020202020204"/>
                <a:ea typeface="Arial" panose="020B0604020202020204"/>
              </a:rPr>
              <a:t> </a:t>
            </a:r>
            <a:endParaRPr lang="en-US" sz="2600" b="0" strike="noStrike" spc="-1" dirty="0">
              <a:solidFill>
                <a:srgbClr val="000000"/>
              </a:solidFill>
              <a:uFill>
                <a:solidFill>
                  <a:srgbClr val="FFFFFF"/>
                </a:solidFill>
              </a:uFill>
              <a:latin typeface="Arial" panose="020B0604020202020204"/>
            </a:endParaRPr>
          </a:p>
          <a:p>
            <a:pPr marL="26035">
              <a:lnSpc>
                <a:spcPct val="100000"/>
              </a:lnSpc>
              <a:buClr>
                <a:srgbClr val="000000"/>
              </a:buClr>
            </a:pPr>
            <a:r>
              <a:rPr lang="en-US" sz="2200" b="0" strike="noStrike" spc="-1" dirty="0">
                <a:solidFill>
                  <a:srgbClr val="000000"/>
                </a:solidFill>
                <a:uFill>
                  <a:solidFill>
                    <a:srgbClr val="FFFFFF"/>
                  </a:solidFill>
                </a:uFill>
                <a:latin typeface="Arial" panose="020B0604020202020204"/>
                <a:ea typeface="Arial" panose="020B0604020202020204"/>
              </a:rPr>
              <a:t> </a:t>
            </a:r>
            <a:endParaRPr lang="en-US" sz="2600" b="0" strike="noStrike" spc="-1" dirty="0">
              <a:solidFill>
                <a:srgbClr val="000000"/>
              </a:solidFill>
              <a:uFill>
                <a:solidFill>
                  <a:srgbClr val="FFFFFF"/>
                </a:solidFill>
              </a:uFill>
              <a:latin typeface="Arial" panose="020B0604020202020204"/>
            </a:endParaRPr>
          </a:p>
          <a:p>
            <a:pPr marL="26035">
              <a:lnSpc>
                <a:spcPct val="100000"/>
              </a:lnSpc>
              <a:buClr>
                <a:srgbClr val="000000"/>
              </a:buClr>
            </a:pPr>
            <a:r>
              <a:rPr lang="en-US" sz="2200" b="0" strike="noStrike" spc="-1" dirty="0">
                <a:solidFill>
                  <a:srgbClr val="000000"/>
                </a:solidFill>
                <a:uFill>
                  <a:solidFill>
                    <a:srgbClr val="FFFFFF"/>
                  </a:solidFill>
                </a:uFill>
                <a:latin typeface="Arial" panose="020B0604020202020204"/>
                <a:ea typeface="Arial" panose="020B0604020202020204"/>
              </a:rPr>
              <a:t> </a:t>
            </a:r>
            <a:endParaRPr lang="en-US" sz="2600" b="0" strike="noStrike" spc="-1" dirty="0">
              <a:solidFill>
                <a:srgbClr val="000000"/>
              </a:solidFill>
              <a:uFill>
                <a:solidFill>
                  <a:srgbClr val="FFFFFF"/>
                </a:solidFill>
              </a:uFill>
              <a:latin typeface="Arial" panose="020B0604020202020204"/>
            </a:endParaRPr>
          </a:p>
          <a:p>
            <a:pPr marL="26035">
              <a:lnSpc>
                <a:spcPct val="100000"/>
              </a:lnSpc>
              <a:buClr>
                <a:srgbClr val="000000"/>
              </a:buClr>
            </a:pPr>
            <a:r>
              <a:rPr lang="en-US" sz="2200" b="0" strike="noStrike" spc="-1" dirty="0">
                <a:solidFill>
                  <a:srgbClr val="000000"/>
                </a:solidFill>
                <a:uFill>
                  <a:solidFill>
                    <a:srgbClr val="FFFFFF"/>
                  </a:solidFill>
                </a:uFill>
                <a:latin typeface="Arial" panose="020B0604020202020204"/>
                <a:ea typeface="Arial" panose="020B0604020202020204"/>
              </a:rPr>
              <a:t> </a:t>
            </a:r>
            <a:r>
              <a:rPr lang="en-US" sz="2200" b="0" strike="noStrike" spc="-1" dirty="0" smtClean="0">
                <a:solidFill>
                  <a:srgbClr val="000000"/>
                </a:solidFill>
                <a:uFill>
                  <a:solidFill>
                    <a:srgbClr val="FFFFFF"/>
                  </a:solidFill>
                </a:uFill>
                <a:latin typeface="Arial" panose="020B0604020202020204"/>
                <a:ea typeface="Arial" panose="020B0604020202020204"/>
              </a:rPr>
              <a:t>Next</a:t>
            </a:r>
            <a:r>
              <a:rPr lang="en-US" sz="2200" b="0" strike="noStrike" spc="-1" dirty="0">
                <a:solidFill>
                  <a:srgbClr val="000000"/>
                </a:solidFill>
                <a:uFill>
                  <a:solidFill>
                    <a:srgbClr val="FFFFFF"/>
                  </a:solidFill>
                </a:uFill>
                <a:latin typeface="Arial" panose="020B0604020202020204"/>
                <a:ea typeface="Arial" panose="020B0604020202020204"/>
              </a:rPr>
              <a:t>, open the </a:t>
            </a:r>
            <a:r>
              <a:rPr lang="en-US" sz="2200" b="0" strike="noStrike" spc="-1" dirty="0" err="1" smtClean="0">
                <a:solidFill>
                  <a:srgbClr val="000000"/>
                </a:solidFill>
                <a:uFill>
                  <a:solidFill>
                    <a:srgbClr val="FFFFFF"/>
                  </a:solidFill>
                </a:uFill>
                <a:latin typeface="Arial" panose="020B0604020202020204"/>
                <a:ea typeface="Arial" panose="020B0604020202020204"/>
              </a:rPr>
              <a:t>email_cursor</a:t>
            </a:r>
            <a:r>
              <a:rPr lang="en-US" sz="2200" b="0" strike="noStrike" spc="-1" dirty="0" smtClean="0">
                <a:solidFill>
                  <a:srgbClr val="000000"/>
                </a:solidFill>
                <a:uFill>
                  <a:solidFill>
                    <a:srgbClr val="FFFFFF"/>
                  </a:solidFill>
                </a:uFill>
                <a:latin typeface="Arial" panose="020B0604020202020204"/>
                <a:ea typeface="Arial" panose="020B0604020202020204"/>
              </a:rPr>
              <a:t> </a:t>
            </a:r>
            <a:r>
              <a:rPr lang="en-US" sz="2200" b="0" strike="noStrike" spc="-1" dirty="0">
                <a:solidFill>
                  <a:srgbClr val="000000"/>
                </a:solidFill>
                <a:uFill>
                  <a:solidFill>
                    <a:srgbClr val="FFFFFF"/>
                  </a:solidFill>
                </a:uFill>
                <a:latin typeface="Arial" panose="020B0604020202020204"/>
                <a:ea typeface="Arial" panose="020B0604020202020204"/>
              </a:rPr>
              <a:t>by using the OPEN statement:</a:t>
            </a:r>
            <a:endParaRPr lang="en-US" sz="2600" b="0" strike="noStrike" spc="-1" dirty="0">
              <a:solidFill>
                <a:srgbClr val="000000"/>
              </a:solidFill>
              <a:uFill>
                <a:solidFill>
                  <a:srgbClr val="FFFFFF"/>
                </a:solidFill>
              </a:uFill>
              <a:latin typeface="Arial" panose="020B0604020202020204"/>
            </a:endParaRPr>
          </a:p>
        </p:txBody>
      </p:sp>
      <p:sp>
        <p:nvSpPr>
          <p:cNvPr id="203" name="CustomShape 2"/>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a:lstStyle/>
          <a:p>
            <a:pPr marL="342900" indent="-342265" algn="ctr">
              <a:lnSpc>
                <a:spcPct val="100000"/>
              </a:lnSpc>
            </a:pPr>
            <a:r>
              <a:rPr lang="en-US" sz="3600" b="1" strike="noStrike" spc="-1">
                <a:solidFill>
                  <a:srgbClr val="FFFFFF"/>
                </a:solidFill>
                <a:uFill>
                  <a:solidFill>
                    <a:srgbClr val="FFFFFF"/>
                  </a:solidFill>
                </a:uFill>
                <a:latin typeface="Arial" panose="020B0604020202020204"/>
                <a:ea typeface="Arial" panose="020B0604020202020204"/>
              </a:rPr>
              <a:t>MySQL Cursor Example </a:t>
            </a:r>
            <a:endParaRPr lang="en-US" sz="2600" b="0" strike="noStrike" spc="-1">
              <a:solidFill>
                <a:srgbClr val="000000"/>
              </a:solidFill>
              <a:uFill>
                <a:solidFill>
                  <a:srgbClr val="FFFFFF"/>
                </a:solidFill>
              </a:uFill>
              <a:latin typeface="Arial" panose="020B0604020202020204"/>
            </a:endParaRPr>
          </a:p>
        </p:txBody>
      </p:sp>
      <p:sp>
        <p:nvSpPr>
          <p:cNvPr id="204" name="CustomShape 3"/>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fld id="{19BE0D16-8DD9-41CA-AE35-D8CB2A942B8F}" type="slidenum">
              <a:rPr lang="en-US" sz="1200" b="0" strike="noStrike" spc="-1">
                <a:solidFill>
                  <a:srgbClr val="000000"/>
                </a:solidFill>
                <a:uFill>
                  <a:solidFill>
                    <a:srgbClr val="FFFFFF"/>
                  </a:solidFill>
                </a:uFill>
                <a:latin typeface="Arial" panose="020B0604020202020204"/>
              </a:rPr>
            </a:fld>
            <a:endParaRPr lang="en-US" sz="1200" b="0" strike="noStrike" spc="-1" dirty="0">
              <a:solidFill>
                <a:srgbClr val="000000"/>
              </a:solidFill>
              <a:uFill>
                <a:solidFill>
                  <a:srgbClr val="FFFFFF"/>
                </a:solidFill>
              </a:uFill>
              <a:latin typeface="Arial" panose="020B0604020202020204"/>
            </a:endParaRPr>
          </a:p>
        </p:txBody>
      </p:sp>
      <p:pic>
        <p:nvPicPr>
          <p:cNvPr id="205" name="Picture 204"/>
          <p:cNvPicPr/>
          <p:nvPr/>
        </p:nvPicPr>
        <p:blipFill>
          <a:blip r:embed="rId1"/>
          <a:stretch>
            <a:fillRect/>
          </a:stretch>
        </p:blipFill>
        <p:spPr>
          <a:xfrm>
            <a:off x="2639604" y="3733800"/>
            <a:ext cx="4457520" cy="1809360"/>
          </a:xfrm>
          <a:prstGeom prst="rect">
            <a:avLst/>
          </a:prstGeom>
          <a:ln>
            <a:noFill/>
          </a:ln>
        </p:spPr>
      </p:pic>
      <p:pic>
        <p:nvPicPr>
          <p:cNvPr id="206" name="Picture 205"/>
          <p:cNvPicPr/>
          <p:nvPr/>
        </p:nvPicPr>
        <p:blipFill>
          <a:blip r:embed="rId2"/>
          <a:stretch>
            <a:fillRect/>
          </a:stretch>
        </p:blipFill>
        <p:spPr>
          <a:xfrm>
            <a:off x="2644920" y="6166080"/>
            <a:ext cx="1819080" cy="313920"/>
          </a:xfrm>
          <a:prstGeom prst="rect">
            <a:avLst/>
          </a:prstGeom>
          <a:ln>
            <a:noFill/>
          </a:ln>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0174" y="2355998"/>
            <a:ext cx="406717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457200" y="1600200"/>
            <a:ext cx="8229240" cy="4755960"/>
          </a:xfrm>
          <a:prstGeom prst="rect">
            <a:avLst/>
          </a:prstGeom>
          <a:noFill/>
          <a:ln>
            <a:noFill/>
          </a:ln>
        </p:spPr>
        <p:style>
          <a:lnRef idx="0">
            <a:scrgbClr r="0" g="0" b="0"/>
          </a:lnRef>
          <a:fillRef idx="0">
            <a:scrgbClr r="0" g="0" b="0"/>
          </a:fillRef>
          <a:effectRef idx="0">
            <a:scrgbClr r="0" g="0" b="0"/>
          </a:effectRef>
          <a:fontRef idx="minor"/>
        </p:style>
        <p:txBody>
          <a:bodyPr/>
          <a:lstStyle/>
          <a:p>
            <a:pPr marL="457200" indent="-431165">
              <a:lnSpc>
                <a:spcPct val="100000"/>
              </a:lnSpc>
              <a:buClr>
                <a:srgbClr val="000000"/>
              </a:buClr>
              <a:buFont typeface="Arial" panose="020B0604020202020204"/>
              <a:buChar char="●"/>
            </a:pPr>
            <a:r>
              <a:rPr lang="en-US" sz="2200" b="0" strike="noStrike" spc="-1" dirty="0">
                <a:solidFill>
                  <a:srgbClr val="000000"/>
                </a:solidFill>
                <a:uFill>
                  <a:solidFill>
                    <a:srgbClr val="FFFFFF"/>
                  </a:solidFill>
                </a:uFill>
                <a:latin typeface="Arial" panose="020B0604020202020204"/>
                <a:ea typeface="Arial" panose="020B0604020202020204"/>
              </a:rPr>
              <a:t>Then, iterate the email list, and concatenate all email where each email is separated by a semicolon(;):</a:t>
            </a:r>
            <a:endParaRPr lang="en-US" sz="2600" b="0" strike="noStrike" spc="-1" dirty="0">
              <a:solidFill>
                <a:srgbClr val="000000"/>
              </a:solidFill>
              <a:uFill>
                <a:solidFill>
                  <a:srgbClr val="FFFFFF"/>
                </a:solidFill>
              </a:uFill>
              <a:latin typeface="Arial" panose="020B0604020202020204"/>
            </a:endParaRPr>
          </a:p>
          <a:p>
            <a:pPr marL="26035">
              <a:lnSpc>
                <a:spcPct val="100000"/>
              </a:lnSpc>
              <a:buClr>
                <a:srgbClr val="000000"/>
              </a:buClr>
            </a:pPr>
            <a:r>
              <a:rPr lang="en-US" sz="2200" b="0" strike="noStrike" spc="-1" dirty="0">
                <a:solidFill>
                  <a:srgbClr val="000000"/>
                </a:solidFill>
                <a:uFill>
                  <a:solidFill>
                    <a:srgbClr val="FFFFFF"/>
                  </a:solidFill>
                </a:uFill>
                <a:latin typeface="Arial" panose="020B0604020202020204"/>
                <a:ea typeface="Arial" panose="020B0604020202020204"/>
              </a:rPr>
              <a:t> </a:t>
            </a:r>
            <a:endParaRPr lang="en-US" sz="2600" b="0" strike="noStrike" spc="-1" dirty="0">
              <a:solidFill>
                <a:srgbClr val="000000"/>
              </a:solidFill>
              <a:uFill>
                <a:solidFill>
                  <a:srgbClr val="FFFFFF"/>
                </a:solidFill>
              </a:uFill>
              <a:latin typeface="Arial" panose="020B0604020202020204"/>
            </a:endParaRPr>
          </a:p>
          <a:p>
            <a:pPr marL="26035">
              <a:lnSpc>
                <a:spcPct val="100000"/>
              </a:lnSpc>
              <a:buClr>
                <a:srgbClr val="000000"/>
              </a:buClr>
            </a:pPr>
            <a:r>
              <a:rPr lang="en-US" sz="2200" b="0" strike="noStrike" spc="-1" dirty="0">
                <a:solidFill>
                  <a:srgbClr val="000000"/>
                </a:solidFill>
                <a:uFill>
                  <a:solidFill>
                    <a:srgbClr val="FFFFFF"/>
                  </a:solidFill>
                </a:uFill>
                <a:latin typeface="Arial" panose="020B0604020202020204"/>
                <a:ea typeface="Arial" panose="020B0604020202020204"/>
              </a:rPr>
              <a:t> </a:t>
            </a:r>
            <a:endParaRPr lang="en-US" sz="2600" b="0" strike="noStrike" spc="-1" dirty="0">
              <a:solidFill>
                <a:srgbClr val="000000"/>
              </a:solidFill>
              <a:uFill>
                <a:solidFill>
                  <a:srgbClr val="FFFFFF"/>
                </a:solidFill>
              </a:uFill>
              <a:latin typeface="Arial" panose="020B0604020202020204"/>
            </a:endParaRPr>
          </a:p>
          <a:p>
            <a:pPr marL="26035">
              <a:lnSpc>
                <a:spcPct val="100000"/>
              </a:lnSpc>
              <a:buClr>
                <a:srgbClr val="000000"/>
              </a:buClr>
            </a:pPr>
            <a:r>
              <a:rPr lang="en-US" sz="2200" b="0" strike="noStrike" spc="-1" dirty="0">
                <a:solidFill>
                  <a:srgbClr val="000000"/>
                </a:solidFill>
                <a:uFill>
                  <a:solidFill>
                    <a:srgbClr val="FFFFFF"/>
                  </a:solidFill>
                </a:uFill>
                <a:latin typeface="Arial" panose="020B0604020202020204"/>
                <a:ea typeface="Arial" panose="020B0604020202020204"/>
              </a:rPr>
              <a:t> </a:t>
            </a:r>
            <a:endParaRPr lang="en-US" sz="2600" b="0" strike="noStrike" spc="-1" dirty="0">
              <a:solidFill>
                <a:srgbClr val="000000"/>
              </a:solidFill>
              <a:uFill>
                <a:solidFill>
                  <a:srgbClr val="FFFFFF"/>
                </a:solidFill>
              </a:uFill>
              <a:latin typeface="Arial" panose="020B0604020202020204"/>
            </a:endParaRPr>
          </a:p>
          <a:p>
            <a:pPr marL="26035">
              <a:lnSpc>
                <a:spcPct val="100000"/>
              </a:lnSpc>
              <a:buClr>
                <a:srgbClr val="000000"/>
              </a:buClr>
            </a:pPr>
            <a:r>
              <a:rPr lang="en-US" sz="2200" b="0" strike="noStrike" spc="-1" dirty="0">
                <a:solidFill>
                  <a:srgbClr val="000000"/>
                </a:solidFill>
                <a:uFill>
                  <a:solidFill>
                    <a:srgbClr val="FFFFFF"/>
                  </a:solidFill>
                </a:uFill>
                <a:latin typeface="Arial" panose="020B0604020202020204"/>
                <a:ea typeface="Arial" panose="020B0604020202020204"/>
              </a:rPr>
              <a:t> </a:t>
            </a:r>
            <a:endParaRPr lang="en-US" sz="2600" b="0" strike="noStrike" spc="-1" dirty="0">
              <a:solidFill>
                <a:srgbClr val="000000"/>
              </a:solidFill>
              <a:uFill>
                <a:solidFill>
                  <a:srgbClr val="FFFFFF"/>
                </a:solidFill>
              </a:uFill>
              <a:latin typeface="Arial" panose="020B0604020202020204"/>
            </a:endParaRPr>
          </a:p>
          <a:p>
            <a:pPr marL="26035">
              <a:lnSpc>
                <a:spcPct val="100000"/>
              </a:lnSpc>
              <a:buClr>
                <a:srgbClr val="000000"/>
              </a:buClr>
            </a:pPr>
            <a:r>
              <a:rPr lang="en-US" sz="2200" b="0" strike="noStrike" spc="-1" dirty="0">
                <a:solidFill>
                  <a:srgbClr val="000000"/>
                </a:solidFill>
                <a:uFill>
                  <a:solidFill>
                    <a:srgbClr val="FFFFFF"/>
                  </a:solidFill>
                </a:uFill>
                <a:latin typeface="Arial" panose="020B0604020202020204"/>
                <a:ea typeface="Arial" panose="020B0604020202020204"/>
              </a:rPr>
              <a:t> </a:t>
            </a:r>
            <a:endParaRPr lang="en-US" sz="2600" b="0" strike="noStrike" spc="-1" dirty="0">
              <a:solidFill>
                <a:srgbClr val="000000"/>
              </a:solidFill>
              <a:uFill>
                <a:solidFill>
                  <a:srgbClr val="FFFFFF"/>
                </a:solidFill>
              </a:uFill>
              <a:latin typeface="Arial" panose="020B0604020202020204"/>
            </a:endParaRPr>
          </a:p>
          <a:p>
            <a:pPr marL="26035">
              <a:lnSpc>
                <a:spcPct val="100000"/>
              </a:lnSpc>
              <a:buClr>
                <a:srgbClr val="000000"/>
              </a:buClr>
            </a:pPr>
            <a:r>
              <a:rPr lang="en-US" sz="2200" b="0" strike="noStrike" spc="-1" dirty="0">
                <a:solidFill>
                  <a:srgbClr val="000000"/>
                </a:solidFill>
                <a:uFill>
                  <a:solidFill>
                    <a:srgbClr val="FFFFFF"/>
                  </a:solidFill>
                </a:uFill>
                <a:latin typeface="Arial" panose="020B0604020202020204"/>
                <a:ea typeface="Arial" panose="020B0604020202020204"/>
              </a:rPr>
              <a:t> </a:t>
            </a:r>
            <a:endParaRPr lang="en-US" sz="2600" b="0" strike="noStrike" spc="-1" dirty="0">
              <a:solidFill>
                <a:srgbClr val="000000"/>
              </a:solidFill>
              <a:uFill>
                <a:solidFill>
                  <a:srgbClr val="FFFFFF"/>
                </a:solidFill>
              </a:uFill>
              <a:latin typeface="Arial" panose="020B0604020202020204"/>
            </a:endParaRPr>
          </a:p>
          <a:p>
            <a:pPr marL="26035">
              <a:lnSpc>
                <a:spcPct val="100000"/>
              </a:lnSpc>
              <a:buClr>
                <a:srgbClr val="000000"/>
              </a:buClr>
            </a:pPr>
            <a:r>
              <a:rPr lang="en-US" sz="2200" b="0" strike="noStrike" spc="-1" dirty="0">
                <a:solidFill>
                  <a:srgbClr val="000000"/>
                </a:solidFill>
                <a:uFill>
                  <a:solidFill>
                    <a:srgbClr val="FFFFFF"/>
                  </a:solidFill>
                </a:uFill>
                <a:latin typeface="Arial" panose="020B0604020202020204"/>
                <a:ea typeface="Arial" panose="020B0604020202020204"/>
              </a:rPr>
              <a:t> </a:t>
            </a:r>
            <a:endParaRPr lang="en-US" sz="2600" b="0" strike="noStrike" spc="-1" dirty="0">
              <a:solidFill>
                <a:srgbClr val="000000"/>
              </a:solidFill>
              <a:uFill>
                <a:solidFill>
                  <a:srgbClr val="FFFFFF"/>
                </a:solidFill>
              </a:uFill>
              <a:latin typeface="Arial" panose="020B0604020202020204"/>
            </a:endParaRPr>
          </a:p>
          <a:p>
            <a:pPr marL="26035">
              <a:lnSpc>
                <a:spcPct val="100000"/>
              </a:lnSpc>
              <a:buClr>
                <a:srgbClr val="000000"/>
              </a:buClr>
            </a:pPr>
            <a:r>
              <a:rPr lang="en-US" sz="2200" b="0" strike="noStrike" spc="-1" dirty="0">
                <a:solidFill>
                  <a:srgbClr val="000000"/>
                </a:solidFill>
                <a:uFill>
                  <a:solidFill>
                    <a:srgbClr val="FFFFFF"/>
                  </a:solidFill>
                </a:uFill>
                <a:latin typeface="Arial" panose="020B0604020202020204"/>
                <a:ea typeface="Arial" panose="020B0604020202020204"/>
              </a:rPr>
              <a:t> </a:t>
            </a:r>
            <a:endParaRPr lang="en-US" sz="2600" b="0" strike="noStrike" spc="-1" dirty="0">
              <a:solidFill>
                <a:srgbClr val="000000"/>
              </a:solidFill>
              <a:uFill>
                <a:solidFill>
                  <a:srgbClr val="FFFFFF"/>
                </a:solidFill>
              </a:uFill>
              <a:latin typeface="Arial" panose="020B0604020202020204"/>
            </a:endParaRPr>
          </a:p>
          <a:p>
            <a:pPr marL="457200" indent="-431165">
              <a:lnSpc>
                <a:spcPct val="100000"/>
              </a:lnSpc>
              <a:buClr>
                <a:srgbClr val="000000"/>
              </a:buClr>
              <a:buFont typeface="Arial" panose="020B0604020202020204"/>
              <a:buChar char="●"/>
            </a:pPr>
            <a:r>
              <a:rPr lang="en-US" sz="2200" b="0" strike="noStrike" spc="-1" dirty="0">
                <a:solidFill>
                  <a:srgbClr val="000000"/>
                </a:solidFill>
                <a:uFill>
                  <a:solidFill>
                    <a:srgbClr val="FFFFFF"/>
                  </a:solidFill>
                </a:uFill>
                <a:latin typeface="Arial" panose="020B0604020202020204"/>
                <a:ea typeface="Arial" panose="020B0604020202020204"/>
              </a:rPr>
              <a:t>After that, inside the loop we used the </a:t>
            </a:r>
            <a:r>
              <a:rPr lang="en-US" sz="2200" b="0" strike="noStrike" spc="-1" dirty="0" err="1">
                <a:solidFill>
                  <a:srgbClr val="000000"/>
                </a:solidFill>
                <a:uFill>
                  <a:solidFill>
                    <a:srgbClr val="FFFFFF"/>
                  </a:solidFill>
                </a:uFill>
                <a:latin typeface="Arial" panose="020B0604020202020204"/>
                <a:ea typeface="Arial" panose="020B0604020202020204"/>
              </a:rPr>
              <a:t>v_finished</a:t>
            </a:r>
            <a:r>
              <a:rPr lang="en-US" sz="2200" b="0" strike="noStrike" spc="-1" dirty="0">
                <a:solidFill>
                  <a:srgbClr val="000000"/>
                </a:solidFill>
                <a:uFill>
                  <a:solidFill>
                    <a:srgbClr val="FFFFFF"/>
                  </a:solidFill>
                </a:uFill>
                <a:latin typeface="Arial" panose="020B0604020202020204"/>
                <a:ea typeface="Arial" panose="020B0604020202020204"/>
              </a:rPr>
              <a:t> variable to check if there is an address in the list to terminate the loop.</a:t>
            </a:r>
            <a:endParaRPr lang="en-US" sz="2600" b="0" strike="noStrike" spc="-1" dirty="0">
              <a:solidFill>
                <a:srgbClr val="000000"/>
              </a:solidFill>
              <a:uFill>
                <a:solidFill>
                  <a:srgbClr val="FFFFFF"/>
                </a:solidFill>
              </a:uFill>
              <a:latin typeface="Arial" panose="020B0604020202020204"/>
            </a:endParaRPr>
          </a:p>
        </p:txBody>
      </p:sp>
      <p:sp>
        <p:nvSpPr>
          <p:cNvPr id="208" name="CustomShape 2"/>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a:lstStyle/>
          <a:p>
            <a:pPr marL="342900" indent="-342265" algn="ctr">
              <a:lnSpc>
                <a:spcPct val="100000"/>
              </a:lnSpc>
            </a:pPr>
            <a:r>
              <a:rPr lang="en-US" sz="3600" b="1" strike="noStrike" spc="-1">
                <a:solidFill>
                  <a:srgbClr val="FFFFFF"/>
                </a:solidFill>
                <a:uFill>
                  <a:solidFill>
                    <a:srgbClr val="FFFFFF"/>
                  </a:solidFill>
                </a:uFill>
                <a:latin typeface="Arial" panose="020B0604020202020204"/>
                <a:ea typeface="Arial" panose="020B0604020202020204"/>
              </a:rPr>
              <a:t>MySQL Cursor Example </a:t>
            </a:r>
            <a:endParaRPr lang="en-US" sz="2600" b="0" strike="noStrike" spc="-1">
              <a:solidFill>
                <a:srgbClr val="000000"/>
              </a:solidFill>
              <a:uFill>
                <a:solidFill>
                  <a:srgbClr val="FFFFFF"/>
                </a:solidFill>
              </a:uFill>
              <a:latin typeface="Arial" panose="020B0604020202020204"/>
            </a:endParaRPr>
          </a:p>
        </p:txBody>
      </p:sp>
      <p:sp>
        <p:nvSpPr>
          <p:cNvPr id="209" name="CustomShape 3"/>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fld id="{5D0C8C05-C4C0-4376-B4C7-6BCCB1A4CA40}" type="slidenum">
              <a:rPr lang="en-US" sz="1200" b="0" strike="noStrike" spc="-1">
                <a:solidFill>
                  <a:srgbClr val="000000"/>
                </a:solidFill>
                <a:uFill>
                  <a:solidFill>
                    <a:srgbClr val="FFFFFF"/>
                  </a:solidFill>
                </a:uFill>
                <a:latin typeface="Arial" panose="020B0604020202020204"/>
              </a:rPr>
            </a:fld>
            <a:endParaRPr lang="en-US" sz="1200" b="0" strike="noStrike" spc="-1" dirty="0">
              <a:solidFill>
                <a:srgbClr val="000000"/>
              </a:solidFill>
              <a:uFill>
                <a:solidFill>
                  <a:srgbClr val="FFFFFF"/>
                </a:solidFill>
              </a:uFill>
              <a:latin typeface="Arial" panose="020B0604020202020204"/>
            </a:endParaRPr>
          </a:p>
        </p:txBody>
      </p:sp>
      <p:pic>
        <p:nvPicPr>
          <p:cNvPr id="210" name="Picture 209"/>
          <p:cNvPicPr/>
          <p:nvPr/>
        </p:nvPicPr>
        <p:blipFill>
          <a:blip r:embed="rId1"/>
          <a:stretch>
            <a:fillRect/>
          </a:stretch>
        </p:blipFill>
        <p:spPr>
          <a:xfrm>
            <a:off x="2246040" y="2664000"/>
            <a:ext cx="4161960" cy="1485720"/>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457200" y="1600200"/>
            <a:ext cx="8229240" cy="4755960"/>
          </a:xfrm>
          <a:prstGeom prst="rect">
            <a:avLst/>
          </a:prstGeom>
          <a:noFill/>
          <a:ln>
            <a:noFill/>
          </a:ln>
        </p:spPr>
        <p:style>
          <a:lnRef idx="0">
            <a:scrgbClr r="0" g="0" b="0"/>
          </a:lnRef>
          <a:fillRef idx="0">
            <a:scrgbClr r="0" g="0" b="0"/>
          </a:fillRef>
          <a:effectRef idx="0">
            <a:scrgbClr r="0" g="0" b="0"/>
          </a:effectRef>
          <a:fontRef idx="minor"/>
        </p:style>
        <p:txBody>
          <a:bodyPr/>
          <a:lstStyle/>
          <a:p>
            <a:pPr marL="457200" indent="-431165">
              <a:lnSpc>
                <a:spcPct val="100000"/>
              </a:lnSpc>
              <a:buClr>
                <a:srgbClr val="000000"/>
              </a:buClr>
              <a:buFont typeface="Arial" panose="020B0604020202020204"/>
              <a:buChar char="●"/>
            </a:pPr>
            <a:r>
              <a:rPr lang="en-US" sz="2200" b="0" strike="noStrike" spc="-1" dirty="0">
                <a:solidFill>
                  <a:srgbClr val="000000"/>
                </a:solidFill>
                <a:uFill>
                  <a:solidFill>
                    <a:srgbClr val="FFFFFF"/>
                  </a:solidFill>
                </a:uFill>
                <a:latin typeface="Arial" panose="020B0604020202020204"/>
                <a:ea typeface="Arial" panose="020B0604020202020204"/>
              </a:rPr>
              <a:t>Finally, close the cursor using the CLOSE statement:</a:t>
            </a:r>
            <a:endParaRPr lang="en-US" sz="2600" b="0" strike="noStrike" spc="-1" dirty="0">
              <a:solidFill>
                <a:srgbClr val="000000"/>
              </a:solidFill>
              <a:uFill>
                <a:solidFill>
                  <a:srgbClr val="FFFFFF"/>
                </a:solidFill>
              </a:uFill>
              <a:latin typeface="Arial" panose="020B0604020202020204"/>
            </a:endParaRPr>
          </a:p>
          <a:p>
            <a:pPr marL="26035">
              <a:lnSpc>
                <a:spcPct val="100000"/>
              </a:lnSpc>
              <a:buClr>
                <a:srgbClr val="000000"/>
              </a:buClr>
            </a:pPr>
            <a:r>
              <a:rPr lang="en-US" sz="2200" b="0" strike="noStrike" spc="-1" dirty="0">
                <a:solidFill>
                  <a:srgbClr val="000000"/>
                </a:solidFill>
                <a:uFill>
                  <a:solidFill>
                    <a:srgbClr val="FFFFFF"/>
                  </a:solidFill>
                </a:uFill>
                <a:latin typeface="Arial" panose="020B0604020202020204"/>
                <a:ea typeface="Arial" panose="020B0604020202020204"/>
              </a:rPr>
              <a:t> </a:t>
            </a:r>
            <a:endParaRPr lang="en-US" sz="2600" b="0" strike="noStrike" spc="-1" dirty="0">
              <a:solidFill>
                <a:srgbClr val="000000"/>
              </a:solidFill>
              <a:uFill>
                <a:solidFill>
                  <a:srgbClr val="FFFFFF"/>
                </a:solidFill>
              </a:uFill>
              <a:latin typeface="Arial" panose="020B0604020202020204"/>
            </a:endParaRPr>
          </a:p>
          <a:p>
            <a:pPr marL="26035">
              <a:lnSpc>
                <a:spcPct val="100000"/>
              </a:lnSpc>
              <a:buClr>
                <a:srgbClr val="000000"/>
              </a:buClr>
            </a:pPr>
            <a:r>
              <a:rPr lang="en-US" sz="2200" b="0" strike="noStrike" spc="-1" dirty="0">
                <a:solidFill>
                  <a:srgbClr val="000000"/>
                </a:solidFill>
                <a:uFill>
                  <a:solidFill>
                    <a:srgbClr val="FFFFFF"/>
                  </a:solidFill>
                </a:uFill>
                <a:latin typeface="Arial" panose="020B0604020202020204"/>
                <a:ea typeface="Arial" panose="020B0604020202020204"/>
              </a:rPr>
              <a:t> </a:t>
            </a:r>
            <a:endParaRPr lang="en-US" sz="2600" b="0" strike="noStrike" spc="-1" dirty="0">
              <a:solidFill>
                <a:srgbClr val="000000"/>
              </a:solidFill>
              <a:uFill>
                <a:solidFill>
                  <a:srgbClr val="FFFFFF"/>
                </a:solidFill>
              </a:uFill>
              <a:latin typeface="Arial" panose="020B0604020202020204"/>
            </a:endParaRPr>
          </a:p>
          <a:p>
            <a:pPr marL="26035">
              <a:lnSpc>
                <a:spcPct val="100000"/>
              </a:lnSpc>
              <a:buClr>
                <a:srgbClr val="000000"/>
              </a:buClr>
            </a:pPr>
            <a:r>
              <a:rPr lang="en-US" sz="2200" b="0" strike="noStrike" spc="-1" dirty="0">
                <a:solidFill>
                  <a:srgbClr val="000000"/>
                </a:solidFill>
                <a:uFill>
                  <a:solidFill>
                    <a:srgbClr val="FFFFFF"/>
                  </a:solidFill>
                </a:uFill>
                <a:latin typeface="Arial" panose="020B0604020202020204"/>
                <a:ea typeface="Arial" panose="020B0604020202020204"/>
              </a:rPr>
              <a:t> </a:t>
            </a:r>
            <a:endParaRPr lang="en-US" sz="2600" b="0" strike="noStrike" spc="-1" dirty="0">
              <a:solidFill>
                <a:srgbClr val="000000"/>
              </a:solidFill>
              <a:uFill>
                <a:solidFill>
                  <a:srgbClr val="FFFFFF"/>
                </a:solidFill>
              </a:uFill>
              <a:latin typeface="Arial" panose="020B0604020202020204"/>
            </a:endParaRPr>
          </a:p>
          <a:p>
            <a:pPr marL="457200" indent="-431165">
              <a:lnSpc>
                <a:spcPct val="100000"/>
              </a:lnSpc>
              <a:buClr>
                <a:srgbClr val="000000"/>
              </a:buClr>
              <a:buFont typeface="Arial" panose="020B0604020202020204"/>
              <a:buChar char="●"/>
            </a:pPr>
            <a:r>
              <a:rPr lang="en-US" sz="2200" b="0" strike="noStrike" spc="-1" dirty="0">
                <a:solidFill>
                  <a:srgbClr val="000000"/>
                </a:solidFill>
                <a:uFill>
                  <a:solidFill>
                    <a:srgbClr val="FFFFFF"/>
                  </a:solidFill>
                </a:uFill>
                <a:latin typeface="Arial" panose="020B0604020202020204"/>
                <a:ea typeface="Arial" panose="020B0604020202020204"/>
              </a:rPr>
              <a:t>You can test the </a:t>
            </a:r>
            <a:r>
              <a:rPr lang="en-US" sz="2200" b="0" strike="noStrike" spc="-1" dirty="0" err="1" smtClean="0">
                <a:solidFill>
                  <a:srgbClr val="000000"/>
                </a:solidFill>
                <a:uFill>
                  <a:solidFill>
                    <a:srgbClr val="FFFFFF"/>
                  </a:solidFill>
                </a:uFill>
                <a:latin typeface="Arial" panose="020B0604020202020204"/>
                <a:ea typeface="Arial" panose="020B0604020202020204"/>
              </a:rPr>
              <a:t>build_email_list</a:t>
            </a:r>
            <a:r>
              <a:rPr lang="en-US" sz="2200" b="0" strike="noStrike" spc="-1" dirty="0" smtClean="0">
                <a:solidFill>
                  <a:srgbClr val="000000"/>
                </a:solidFill>
                <a:uFill>
                  <a:solidFill>
                    <a:srgbClr val="FFFFFF"/>
                  </a:solidFill>
                </a:uFill>
                <a:latin typeface="Arial" panose="020B0604020202020204"/>
                <a:ea typeface="Arial" panose="020B0604020202020204"/>
              </a:rPr>
              <a:t> </a:t>
            </a:r>
            <a:r>
              <a:rPr lang="en-US" sz="2200" b="0" strike="noStrike" spc="-1" dirty="0">
                <a:solidFill>
                  <a:srgbClr val="000000"/>
                </a:solidFill>
                <a:uFill>
                  <a:solidFill>
                    <a:srgbClr val="FFFFFF"/>
                  </a:solidFill>
                </a:uFill>
                <a:latin typeface="Arial" panose="020B0604020202020204"/>
                <a:ea typeface="Arial" panose="020B0604020202020204"/>
              </a:rPr>
              <a:t>stored procedure using the following script:</a:t>
            </a:r>
            <a:endParaRPr lang="en-US" sz="2600" b="0" strike="noStrike" spc="-1" dirty="0">
              <a:solidFill>
                <a:srgbClr val="000000"/>
              </a:solidFill>
              <a:uFill>
                <a:solidFill>
                  <a:srgbClr val="FFFFFF"/>
                </a:solidFill>
              </a:uFill>
              <a:latin typeface="Arial" panose="020B0604020202020204"/>
            </a:endParaRPr>
          </a:p>
          <a:p>
            <a:pPr marL="26035">
              <a:lnSpc>
                <a:spcPct val="100000"/>
              </a:lnSpc>
              <a:buClr>
                <a:srgbClr val="000000"/>
              </a:buClr>
            </a:pPr>
            <a:r>
              <a:rPr lang="en-US" sz="2200" b="0" strike="noStrike" spc="-1" dirty="0">
                <a:solidFill>
                  <a:srgbClr val="000000"/>
                </a:solidFill>
                <a:uFill>
                  <a:solidFill>
                    <a:srgbClr val="FFFFFF"/>
                  </a:solidFill>
                </a:uFill>
                <a:latin typeface="Arial" panose="020B0604020202020204"/>
                <a:ea typeface="Arial" panose="020B0604020202020204"/>
              </a:rPr>
              <a:t> </a:t>
            </a:r>
            <a:endParaRPr lang="en-US" sz="2600" b="0" strike="noStrike" spc="-1" dirty="0">
              <a:solidFill>
                <a:srgbClr val="000000"/>
              </a:solidFill>
              <a:uFill>
                <a:solidFill>
                  <a:srgbClr val="FFFFFF"/>
                </a:solidFill>
              </a:uFill>
              <a:latin typeface="Arial" panose="020B0604020202020204"/>
            </a:endParaRPr>
          </a:p>
          <a:p>
            <a:pPr marL="26035">
              <a:lnSpc>
                <a:spcPct val="100000"/>
              </a:lnSpc>
              <a:buClr>
                <a:srgbClr val="000000"/>
              </a:buClr>
            </a:pPr>
            <a:r>
              <a:rPr lang="en-US" sz="2200" b="0" strike="noStrike" spc="-1" dirty="0">
                <a:solidFill>
                  <a:srgbClr val="000000"/>
                </a:solidFill>
                <a:uFill>
                  <a:solidFill>
                    <a:srgbClr val="FFFFFF"/>
                  </a:solidFill>
                </a:uFill>
                <a:latin typeface="Arial" panose="020B0604020202020204"/>
                <a:ea typeface="Arial" panose="020B0604020202020204"/>
              </a:rPr>
              <a:t> </a:t>
            </a:r>
            <a:endParaRPr lang="en-US" sz="2600" b="0" strike="noStrike" spc="-1" dirty="0">
              <a:solidFill>
                <a:srgbClr val="000000"/>
              </a:solidFill>
              <a:uFill>
                <a:solidFill>
                  <a:srgbClr val="FFFFFF"/>
                </a:solidFill>
              </a:uFill>
              <a:latin typeface="Arial" panose="020B0604020202020204"/>
            </a:endParaRPr>
          </a:p>
          <a:p>
            <a:pPr marL="457200" indent="-431165">
              <a:lnSpc>
                <a:spcPct val="100000"/>
              </a:lnSpc>
              <a:buClr>
                <a:srgbClr val="000000"/>
              </a:buClr>
              <a:buFont typeface="Arial" panose="020B0604020202020204"/>
              <a:buChar char="●"/>
            </a:pPr>
            <a:endParaRPr lang="en-US" sz="2600" b="0" strike="noStrike" spc="-1" dirty="0">
              <a:solidFill>
                <a:srgbClr val="000000"/>
              </a:solidFill>
              <a:uFill>
                <a:solidFill>
                  <a:srgbClr val="FFFFFF"/>
                </a:solidFill>
              </a:uFill>
              <a:latin typeface="Arial" panose="020B0604020202020204"/>
            </a:endParaRPr>
          </a:p>
        </p:txBody>
      </p:sp>
      <p:sp>
        <p:nvSpPr>
          <p:cNvPr id="212" name="CustomShape 2"/>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a:lstStyle/>
          <a:p>
            <a:pPr marL="342900" indent="-342265" algn="ctr">
              <a:lnSpc>
                <a:spcPct val="100000"/>
              </a:lnSpc>
            </a:pPr>
            <a:r>
              <a:rPr lang="en-US" sz="3600" b="1" strike="noStrike" spc="-1">
                <a:solidFill>
                  <a:srgbClr val="FFFFFF"/>
                </a:solidFill>
                <a:uFill>
                  <a:solidFill>
                    <a:srgbClr val="FFFFFF"/>
                  </a:solidFill>
                </a:uFill>
                <a:latin typeface="Arial" panose="020B0604020202020204"/>
                <a:ea typeface="Arial" panose="020B0604020202020204"/>
              </a:rPr>
              <a:t>MySQL Cursor Example </a:t>
            </a:r>
            <a:endParaRPr lang="en-US" sz="2600" b="0" strike="noStrike" spc="-1">
              <a:solidFill>
                <a:srgbClr val="000000"/>
              </a:solidFill>
              <a:uFill>
                <a:solidFill>
                  <a:srgbClr val="FFFFFF"/>
                </a:solidFill>
              </a:uFill>
              <a:latin typeface="Arial" panose="020B0604020202020204"/>
            </a:endParaRPr>
          </a:p>
        </p:txBody>
      </p:sp>
      <p:sp>
        <p:nvSpPr>
          <p:cNvPr id="213" name="CustomShape 3"/>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fld id="{49617FC7-F84F-4DC0-9803-6B716312280D}" type="slidenum">
              <a:rPr lang="en-US" sz="1200" b="0" strike="noStrike" spc="-1" smtClean="0">
                <a:solidFill>
                  <a:srgbClr val="000000"/>
                </a:solidFill>
                <a:uFill>
                  <a:solidFill>
                    <a:srgbClr val="FFFFFF"/>
                  </a:solidFill>
                </a:uFill>
                <a:latin typeface="Arial" panose="020B0604020202020204"/>
              </a:rPr>
            </a:fld>
            <a:endParaRPr lang="en-US" sz="1200" b="0" strike="noStrike" spc="-1" dirty="0">
              <a:solidFill>
                <a:srgbClr val="000000"/>
              </a:solidFill>
              <a:uFill>
                <a:solidFill>
                  <a:srgbClr val="FFFFFF"/>
                </a:solidFill>
              </a:uFill>
              <a:latin typeface="Arial" panose="020B0604020202020204"/>
            </a:endParaRPr>
          </a:p>
        </p:txBody>
      </p:sp>
      <p:pic>
        <p:nvPicPr>
          <p:cNvPr id="214" name="Picture 213"/>
          <p:cNvPicPr/>
          <p:nvPr/>
        </p:nvPicPr>
        <p:blipFill>
          <a:blip r:embed="rId1"/>
          <a:stretch>
            <a:fillRect/>
          </a:stretch>
        </p:blipFill>
        <p:spPr>
          <a:xfrm>
            <a:off x="3197880" y="2422080"/>
            <a:ext cx="1914120" cy="313920"/>
          </a:xfrm>
          <a:prstGeom prst="rect">
            <a:avLst/>
          </a:prstGeom>
          <a:ln>
            <a:noFill/>
          </a:ln>
        </p:spPr>
      </p:pic>
      <p:pic>
        <p:nvPicPr>
          <p:cNvPr id="215" name="Picture 214"/>
          <p:cNvPicPr/>
          <p:nvPr/>
        </p:nvPicPr>
        <p:blipFill>
          <a:blip r:embed="rId2"/>
          <a:stretch>
            <a:fillRect/>
          </a:stretch>
        </p:blipFill>
        <p:spPr>
          <a:xfrm>
            <a:off x="2760120" y="4051800"/>
            <a:ext cx="2999880" cy="62820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a:lstStyle/>
          <a:p>
            <a:pPr marL="342900" indent="-342265" algn="ctr">
              <a:lnSpc>
                <a:spcPct val="100000"/>
              </a:lnSpc>
            </a:pPr>
            <a:r>
              <a:rPr lang="en-IN" sz="3600" b="1" strike="noStrike" spc="-1">
                <a:solidFill>
                  <a:srgbClr val="FFFFFF"/>
                </a:solidFill>
                <a:uFill>
                  <a:solidFill>
                    <a:srgbClr val="FFFFFF"/>
                  </a:solidFill>
                </a:uFill>
                <a:latin typeface="Calibri"/>
                <a:ea typeface="Arial" panose="020B0604020202020204"/>
              </a:rPr>
              <a:t>MySQL – Stored Procedure</a:t>
            </a:r>
            <a:endParaRPr lang="en-IN" sz="1800" b="0" strike="noStrike" spc="-1">
              <a:solidFill>
                <a:srgbClr val="000000"/>
              </a:solidFill>
              <a:uFill>
                <a:solidFill>
                  <a:srgbClr val="FFFFFF"/>
                </a:solidFill>
              </a:uFill>
              <a:latin typeface="Arial" panose="020B0604020202020204"/>
            </a:endParaRPr>
          </a:p>
        </p:txBody>
      </p:sp>
      <p:sp>
        <p:nvSpPr>
          <p:cNvPr id="211" name="CustomShape 2"/>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A96CB8D9-462D-4C80-B78D-CB65C8744EE0}" type="slidenum">
              <a:rPr lang="en-IN" sz="1200" b="0" strike="noStrike" spc="-1">
                <a:solidFill>
                  <a:srgbClr val="898989"/>
                </a:solidFill>
                <a:uFill>
                  <a:solidFill>
                    <a:srgbClr val="FFFFFF"/>
                  </a:solidFill>
                </a:uFill>
                <a:latin typeface="Calibri"/>
                <a:ea typeface="Calibri"/>
              </a:rPr>
            </a:fld>
            <a:endParaRPr lang="en-IN" sz="1800" b="0" strike="noStrike" spc="-1">
              <a:solidFill>
                <a:srgbClr val="000000"/>
              </a:solidFill>
              <a:uFill>
                <a:solidFill>
                  <a:srgbClr val="FFFFFF"/>
                </a:solidFill>
              </a:uFill>
              <a:latin typeface="Arial" panose="020B0604020202020204"/>
            </a:endParaRPr>
          </a:p>
        </p:txBody>
      </p:sp>
      <p:sp>
        <p:nvSpPr>
          <p:cNvPr id="212" name="CustomShape 3"/>
          <p:cNvSpPr/>
          <p:nvPr/>
        </p:nvSpPr>
        <p:spPr>
          <a:xfrm>
            <a:off x="457200" y="1600200"/>
            <a:ext cx="8229240" cy="452556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457200" indent="-380365">
              <a:lnSpc>
                <a:spcPct val="100000"/>
              </a:lnSpc>
              <a:buClr>
                <a:srgbClr val="000000"/>
              </a:buClr>
              <a:buFont typeface="Symbol" charset="2"/>
              <a:buChar char=""/>
            </a:pPr>
            <a:r>
              <a:rPr lang="en-IN" sz="2400" b="0" strike="noStrike" spc="-1" dirty="0">
                <a:solidFill>
                  <a:srgbClr val="000000"/>
                </a:solidFill>
                <a:uFill>
                  <a:solidFill>
                    <a:srgbClr val="FFFFFF"/>
                  </a:solidFill>
                </a:uFill>
                <a:latin typeface="Calibri"/>
                <a:ea typeface="Arial" panose="020B0604020202020204"/>
              </a:rPr>
              <a:t>A stored procedure is a prepared SQL code that you can save, so the code can be reused over and over again.</a:t>
            </a:r>
            <a:endParaRPr lang="en-IN" sz="2000" b="0" strike="noStrike" spc="-1" dirty="0">
              <a:solidFill>
                <a:srgbClr val="000000"/>
              </a:solidFill>
              <a:uFill>
                <a:solidFill>
                  <a:srgbClr val="FFFFFF"/>
                </a:solidFill>
              </a:uFill>
              <a:latin typeface="Arial" panose="020B0604020202020204"/>
            </a:endParaRPr>
          </a:p>
          <a:p>
            <a:pPr marL="457200" indent="-380365">
              <a:lnSpc>
                <a:spcPct val="100000"/>
              </a:lnSpc>
              <a:buClr>
                <a:srgbClr val="000000"/>
              </a:buClr>
              <a:buFont typeface="Symbol" charset="2"/>
              <a:buChar char=""/>
            </a:pPr>
            <a:r>
              <a:rPr lang="en-IN" sz="2400" b="0" strike="noStrike" spc="-1" dirty="0">
                <a:solidFill>
                  <a:srgbClr val="000000"/>
                </a:solidFill>
                <a:uFill>
                  <a:solidFill>
                    <a:srgbClr val="FFFFFF"/>
                  </a:solidFill>
                </a:uFill>
                <a:latin typeface="Calibri"/>
                <a:ea typeface="Arial" panose="020B0604020202020204"/>
              </a:rPr>
              <a:t>A stored procedure has three main parts:</a:t>
            </a:r>
            <a:endParaRPr lang="en-IN" sz="2000" b="0" strike="noStrike" spc="-1" dirty="0">
              <a:solidFill>
                <a:srgbClr val="000000"/>
              </a:solidFill>
              <a:uFill>
                <a:solidFill>
                  <a:srgbClr val="FFFFFF"/>
                </a:solidFill>
              </a:uFill>
              <a:latin typeface="Arial" panose="020B0604020202020204"/>
            </a:endParaRPr>
          </a:p>
          <a:p>
            <a:pPr marL="864235" lvl="3" indent="-215900">
              <a:lnSpc>
                <a:spcPct val="100000"/>
              </a:lnSpc>
              <a:buClr>
                <a:srgbClr val="000000"/>
              </a:buClr>
              <a:buSzPct val="45000"/>
              <a:buFont typeface="Symbol" charset="2"/>
              <a:buChar char=""/>
            </a:pPr>
            <a:r>
              <a:rPr lang="en-IN" sz="2400" b="1" strike="noStrike" spc="-1" dirty="0">
                <a:solidFill>
                  <a:srgbClr val="000000"/>
                </a:solidFill>
                <a:uFill>
                  <a:solidFill>
                    <a:srgbClr val="FFFFFF"/>
                  </a:solidFill>
                </a:uFill>
                <a:latin typeface="Calibri"/>
                <a:ea typeface="Arial" panose="020B0604020202020204"/>
              </a:rPr>
              <a:t>Input</a:t>
            </a:r>
            <a:r>
              <a:rPr lang="en-IN" sz="2400" b="0" strike="noStrike" spc="-1" dirty="0">
                <a:solidFill>
                  <a:srgbClr val="000000"/>
                </a:solidFill>
                <a:uFill>
                  <a:solidFill>
                    <a:srgbClr val="FFFFFF"/>
                  </a:solidFill>
                </a:uFill>
                <a:latin typeface="Calibri"/>
                <a:ea typeface="Arial" panose="020B0604020202020204"/>
              </a:rPr>
              <a:t>: Store procedure can accept parameter values as inputs.  Depending on how the parameters are defined, modified values can be passed back to the calling program</a:t>
            </a:r>
            <a:endParaRPr lang="en-IN" sz="2000" b="0" strike="noStrike" spc="-1" dirty="0">
              <a:solidFill>
                <a:srgbClr val="000000"/>
              </a:solidFill>
              <a:uFill>
                <a:solidFill>
                  <a:srgbClr val="FFFFFF"/>
                </a:solidFill>
              </a:uFill>
              <a:latin typeface="Arial" panose="020B0604020202020204"/>
            </a:endParaRPr>
          </a:p>
          <a:p>
            <a:pPr marL="864235" lvl="3" indent="-215900">
              <a:lnSpc>
                <a:spcPct val="100000"/>
              </a:lnSpc>
              <a:buClr>
                <a:srgbClr val="000000"/>
              </a:buClr>
              <a:buSzPct val="45000"/>
              <a:buFont typeface="Symbol" charset="2"/>
              <a:buChar char=""/>
            </a:pPr>
            <a:r>
              <a:rPr lang="en-IN" sz="2400" b="1" strike="noStrike" spc="-1" dirty="0">
                <a:solidFill>
                  <a:srgbClr val="000000"/>
                </a:solidFill>
                <a:uFill>
                  <a:solidFill>
                    <a:srgbClr val="FFFFFF"/>
                  </a:solidFill>
                </a:uFill>
                <a:latin typeface="Calibri"/>
                <a:ea typeface="Arial" panose="020B0604020202020204"/>
              </a:rPr>
              <a:t>Execution</a:t>
            </a:r>
            <a:r>
              <a:rPr lang="en-IN" sz="2400" b="0" strike="noStrike" spc="-1" dirty="0">
                <a:solidFill>
                  <a:srgbClr val="000000"/>
                </a:solidFill>
                <a:uFill>
                  <a:solidFill>
                    <a:srgbClr val="FFFFFF"/>
                  </a:solidFill>
                </a:uFill>
                <a:latin typeface="Calibri"/>
                <a:ea typeface="Arial" panose="020B0604020202020204"/>
              </a:rPr>
              <a:t>: Stored procedures can execute SQL statements, utilize conditional logic such as IF THEN or CASE statements and lopping constructs to perform tasks.</a:t>
            </a:r>
            <a:endParaRPr lang="en-IN" sz="2000" b="0" strike="noStrike" spc="-1" dirty="0">
              <a:solidFill>
                <a:srgbClr val="000000"/>
              </a:solidFill>
              <a:uFill>
                <a:solidFill>
                  <a:srgbClr val="FFFFFF"/>
                </a:solidFill>
              </a:uFill>
              <a:latin typeface="Arial" panose="020B0604020202020204"/>
            </a:endParaRPr>
          </a:p>
          <a:p>
            <a:pPr marL="864235" lvl="3" indent="-215900">
              <a:lnSpc>
                <a:spcPct val="100000"/>
              </a:lnSpc>
              <a:buClr>
                <a:srgbClr val="000000"/>
              </a:buClr>
              <a:buSzPct val="45000"/>
              <a:buFont typeface="Symbol" charset="2"/>
              <a:buChar char=""/>
            </a:pPr>
            <a:r>
              <a:rPr lang="en-IN" sz="2400" b="1" strike="noStrike" spc="-1" dirty="0">
                <a:solidFill>
                  <a:srgbClr val="000000"/>
                </a:solidFill>
                <a:uFill>
                  <a:solidFill>
                    <a:srgbClr val="FFFFFF"/>
                  </a:solidFill>
                </a:uFill>
                <a:latin typeface="Calibri"/>
                <a:ea typeface="Arial" panose="020B0604020202020204"/>
              </a:rPr>
              <a:t>Outputs</a:t>
            </a:r>
            <a:r>
              <a:rPr lang="en-IN" sz="2400" b="0" strike="noStrike" spc="-1" dirty="0">
                <a:solidFill>
                  <a:srgbClr val="000000"/>
                </a:solidFill>
                <a:uFill>
                  <a:solidFill>
                    <a:srgbClr val="FFFFFF"/>
                  </a:solidFill>
                </a:uFill>
                <a:latin typeface="Calibri"/>
                <a:ea typeface="Arial" panose="020B0604020202020204"/>
              </a:rPr>
              <a:t>: A stored procedure can return a single values such as a number or text value or a result set.</a:t>
            </a:r>
            <a:endParaRPr lang="en-IN" sz="2000" b="0" strike="noStrike" spc="-1" dirty="0">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457200" y="1600200"/>
            <a:ext cx="8229240" cy="4755960"/>
          </a:xfrm>
          <a:prstGeom prst="rect">
            <a:avLst/>
          </a:prstGeom>
          <a:noFill/>
          <a:ln>
            <a:noFill/>
          </a:ln>
        </p:spPr>
        <p:style>
          <a:lnRef idx="0">
            <a:scrgbClr r="0" g="0" b="0"/>
          </a:lnRef>
          <a:fillRef idx="0">
            <a:scrgbClr r="0" g="0" b="0"/>
          </a:fillRef>
          <a:effectRef idx="0">
            <a:scrgbClr r="0" g="0" b="0"/>
          </a:effectRef>
          <a:fontRef idx="minor"/>
        </p:style>
      </p:sp>
      <p:sp>
        <p:nvSpPr>
          <p:cNvPr id="217" name="CustomShape 2"/>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a:lstStyle/>
          <a:p>
            <a:pPr marL="342900" indent="-342265" algn="ctr">
              <a:lnSpc>
                <a:spcPct val="100000"/>
              </a:lnSpc>
            </a:pPr>
            <a:r>
              <a:rPr lang="en-US" sz="3600" b="1" strike="noStrike" spc="-1">
                <a:solidFill>
                  <a:srgbClr val="FFFFFF"/>
                </a:solidFill>
                <a:uFill>
                  <a:solidFill>
                    <a:srgbClr val="FFFFFF"/>
                  </a:solidFill>
                </a:uFill>
                <a:latin typeface="Arial" panose="020B0604020202020204"/>
                <a:ea typeface="Arial" panose="020B0604020202020204"/>
              </a:rPr>
              <a:t>MySQL Cursor Result</a:t>
            </a:r>
            <a:endParaRPr lang="en-US" sz="2600" b="0" strike="noStrike" spc="-1">
              <a:solidFill>
                <a:srgbClr val="000000"/>
              </a:solidFill>
              <a:uFill>
                <a:solidFill>
                  <a:srgbClr val="FFFFFF"/>
                </a:solidFill>
              </a:uFill>
              <a:latin typeface="Arial" panose="020B0604020202020204"/>
            </a:endParaRPr>
          </a:p>
        </p:txBody>
      </p:sp>
      <p:sp>
        <p:nvSpPr>
          <p:cNvPr id="218" name="CustomShape 3"/>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fld id="{67A66FC4-A18E-4EEC-B7EA-BD51B1A78D73}" type="slidenum">
              <a:rPr lang="en-US" sz="1200" b="0" strike="noStrike" spc="-1">
                <a:solidFill>
                  <a:srgbClr val="000000"/>
                </a:solidFill>
                <a:uFill>
                  <a:solidFill>
                    <a:srgbClr val="FFFFFF"/>
                  </a:solidFill>
                </a:uFill>
                <a:latin typeface="Arial" panose="020B0604020202020204"/>
              </a:rPr>
            </a:fld>
            <a:endParaRPr lang="en-US" sz="1200" b="0" strike="noStrike" spc="-1" dirty="0">
              <a:solidFill>
                <a:srgbClr val="000000"/>
              </a:solidFill>
              <a:uFill>
                <a:solidFill>
                  <a:srgbClr val="FFFFFF"/>
                </a:solidFill>
              </a:uFill>
              <a:latin typeface="Arial" panose="020B0604020202020204"/>
            </a:endParaRPr>
          </a:p>
        </p:txBody>
      </p:sp>
      <p:pic>
        <p:nvPicPr>
          <p:cNvPr id="219" name="Picture 218"/>
          <p:cNvPicPr/>
          <p:nvPr/>
        </p:nvPicPr>
        <p:blipFill>
          <a:blip r:embed="rId1"/>
          <a:stretch>
            <a:fillRect/>
          </a:stretch>
        </p:blipFill>
        <p:spPr>
          <a:xfrm>
            <a:off x="144000" y="1872000"/>
            <a:ext cx="8847000" cy="187200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457200" y="1600200"/>
            <a:ext cx="8229240" cy="4525560"/>
          </a:xfrm>
          <a:prstGeom prst="rect">
            <a:avLst/>
          </a:prstGeom>
          <a:noFill/>
          <a:ln>
            <a:noFill/>
          </a:ln>
        </p:spPr>
        <p:style>
          <a:lnRef idx="0">
            <a:scrgbClr r="0" g="0" b="0"/>
          </a:lnRef>
          <a:fillRef idx="0">
            <a:scrgbClr r="0" g="0" b="0"/>
          </a:fillRef>
          <a:effectRef idx="0">
            <a:scrgbClr r="0" g="0" b="0"/>
          </a:effectRef>
          <a:fontRef idx="minor"/>
        </p:style>
        <p:txBody>
          <a:bodyPr/>
          <a:lstStyle/>
          <a:p>
            <a:pPr marL="457200" indent="-431165" algn="just">
              <a:lnSpc>
                <a:spcPct val="100000"/>
              </a:lnSpc>
              <a:buClr>
                <a:srgbClr val="000000"/>
              </a:buClr>
              <a:buFont typeface="Arial" panose="020B0604020202020204"/>
              <a:buChar char="●"/>
            </a:pPr>
            <a:r>
              <a:rPr lang="en-US" sz="2400" b="0" strike="noStrike" spc="-1" dirty="0">
                <a:solidFill>
                  <a:srgbClr val="000000"/>
                </a:solidFill>
                <a:uFill>
                  <a:solidFill>
                    <a:srgbClr val="FFFFFF"/>
                  </a:solidFill>
                </a:uFill>
                <a:latin typeface="Calibri" panose="020F0502020204030204" pitchFamily="34" charset="0"/>
                <a:ea typeface="Arial" panose="020B0604020202020204"/>
              </a:rPr>
              <a:t>First, you have to declare a cursor by using the DECLARE statement:</a:t>
            </a:r>
            <a:endParaRPr lang="en-US" sz="2600" b="0" strike="noStrike" spc="-1" dirty="0">
              <a:solidFill>
                <a:srgbClr val="000000"/>
              </a:solidFill>
              <a:uFill>
                <a:solidFill>
                  <a:srgbClr val="FFFFFF"/>
                </a:solidFill>
              </a:uFill>
              <a:latin typeface="Calibri" panose="020F0502020204030204" pitchFamily="34" charset="0"/>
            </a:endParaRPr>
          </a:p>
          <a:p>
            <a:pPr marL="215900" lvl="1" algn="ctr">
              <a:lnSpc>
                <a:spcPct val="100000"/>
              </a:lnSpc>
              <a:buClr>
                <a:srgbClr val="000000"/>
              </a:buClr>
              <a:buSzPct val="45000"/>
            </a:pPr>
            <a:r>
              <a:rPr lang="en-US" sz="2200" b="1" strike="noStrike" spc="-1" dirty="0" smtClean="0">
                <a:solidFill>
                  <a:srgbClr val="000000"/>
                </a:solidFill>
                <a:uFill>
                  <a:solidFill>
                    <a:srgbClr val="FFFFFF"/>
                  </a:solidFill>
                </a:uFill>
                <a:latin typeface="Calibri" panose="020F0502020204030204" pitchFamily="34" charset="0"/>
                <a:ea typeface="Arial" panose="020B0604020202020204"/>
              </a:rPr>
              <a:t>DECLARE </a:t>
            </a:r>
            <a:r>
              <a:rPr lang="en-US" sz="2200" b="1" strike="noStrike" spc="-1" dirty="0" err="1">
                <a:solidFill>
                  <a:srgbClr val="000000"/>
                </a:solidFill>
                <a:uFill>
                  <a:solidFill>
                    <a:srgbClr val="FFFFFF"/>
                  </a:solidFill>
                </a:uFill>
                <a:latin typeface="Calibri" panose="020F0502020204030204" pitchFamily="34" charset="0"/>
                <a:ea typeface="Arial" panose="020B0604020202020204"/>
              </a:rPr>
              <a:t>cursor_name</a:t>
            </a:r>
            <a:r>
              <a:rPr lang="en-US" sz="2200" b="1" strike="noStrike" spc="-1" dirty="0">
                <a:solidFill>
                  <a:srgbClr val="000000"/>
                </a:solidFill>
                <a:uFill>
                  <a:solidFill>
                    <a:srgbClr val="FFFFFF"/>
                  </a:solidFill>
                </a:uFill>
                <a:latin typeface="Calibri" panose="020F0502020204030204" pitchFamily="34" charset="0"/>
                <a:ea typeface="Arial" panose="020B0604020202020204"/>
              </a:rPr>
              <a:t> CURSOR FOR </a:t>
            </a:r>
            <a:r>
              <a:rPr lang="en-US" sz="2200" b="1" strike="noStrike" spc="-1" dirty="0" err="1" smtClean="0">
                <a:solidFill>
                  <a:srgbClr val="000000"/>
                </a:solidFill>
                <a:uFill>
                  <a:solidFill>
                    <a:srgbClr val="FFFFFF"/>
                  </a:solidFill>
                </a:uFill>
                <a:latin typeface="Calibri" panose="020F0502020204030204" pitchFamily="34" charset="0"/>
                <a:ea typeface="Arial" panose="020B0604020202020204"/>
              </a:rPr>
              <a:t>SELECT_statement</a:t>
            </a:r>
            <a:r>
              <a:rPr lang="en-US" sz="2200" b="1" strike="noStrike" spc="-1" dirty="0">
                <a:solidFill>
                  <a:srgbClr val="000000"/>
                </a:solidFill>
                <a:uFill>
                  <a:solidFill>
                    <a:srgbClr val="FFFFFF"/>
                  </a:solidFill>
                </a:uFill>
                <a:latin typeface="Calibri" panose="020F0502020204030204" pitchFamily="34" charset="0"/>
                <a:ea typeface="Arial" panose="020B0604020202020204"/>
              </a:rPr>
              <a:t>;</a:t>
            </a:r>
            <a:endParaRPr lang="en-US" sz="2600" b="0" strike="noStrike" spc="-1" dirty="0">
              <a:solidFill>
                <a:srgbClr val="000000"/>
              </a:solidFill>
              <a:uFill>
                <a:solidFill>
                  <a:srgbClr val="FFFFFF"/>
                </a:solidFill>
              </a:uFill>
              <a:latin typeface="Calibri" panose="020F0502020204030204" pitchFamily="34" charset="0"/>
            </a:endParaRPr>
          </a:p>
          <a:p>
            <a:pPr marL="457200" indent="-431165" algn="just">
              <a:lnSpc>
                <a:spcPct val="100000"/>
              </a:lnSpc>
              <a:buClr>
                <a:srgbClr val="000000"/>
              </a:buClr>
              <a:buFont typeface="Arial" panose="020B0604020202020204"/>
              <a:buChar char="●"/>
            </a:pPr>
            <a:endParaRPr lang="en-US" sz="2400" b="0" strike="noStrike" spc="-1" dirty="0" smtClean="0">
              <a:solidFill>
                <a:srgbClr val="000000"/>
              </a:solidFill>
              <a:uFill>
                <a:solidFill>
                  <a:srgbClr val="FFFFFF"/>
                </a:solidFill>
              </a:uFill>
              <a:latin typeface="Calibri" panose="020F0502020204030204" pitchFamily="34" charset="0"/>
              <a:ea typeface="Arial" panose="020B0604020202020204"/>
            </a:endParaRPr>
          </a:p>
          <a:p>
            <a:pPr marL="457200" indent="-431165" algn="just">
              <a:lnSpc>
                <a:spcPct val="100000"/>
              </a:lnSpc>
              <a:buClr>
                <a:srgbClr val="000000"/>
              </a:buClr>
              <a:buFont typeface="Arial" panose="020B0604020202020204"/>
              <a:buChar char="●"/>
            </a:pPr>
            <a:r>
              <a:rPr lang="en-US" sz="2400" b="0" strike="noStrike" spc="-1" dirty="0" smtClean="0">
                <a:solidFill>
                  <a:srgbClr val="000000"/>
                </a:solidFill>
                <a:uFill>
                  <a:solidFill>
                    <a:srgbClr val="FFFFFF"/>
                  </a:solidFill>
                </a:uFill>
                <a:latin typeface="Calibri" panose="020F0502020204030204" pitchFamily="34" charset="0"/>
                <a:ea typeface="Arial" panose="020B0604020202020204"/>
              </a:rPr>
              <a:t>The </a:t>
            </a:r>
            <a:r>
              <a:rPr lang="en-US" sz="2400" b="0" strike="noStrike" spc="-1" dirty="0">
                <a:solidFill>
                  <a:srgbClr val="000000"/>
                </a:solidFill>
                <a:uFill>
                  <a:solidFill>
                    <a:srgbClr val="FFFFFF"/>
                  </a:solidFill>
                </a:uFill>
                <a:latin typeface="Calibri" panose="020F0502020204030204" pitchFamily="34" charset="0"/>
                <a:ea typeface="Arial" panose="020B0604020202020204"/>
              </a:rPr>
              <a:t>cursor declaration must be after any variable declaration. If you declare a cursor before variables declaration, MySQL will issue an error. A cursor must always be associated with a SELECT statement.</a:t>
            </a:r>
            <a:endParaRPr lang="en-US" sz="2600" b="0" strike="noStrike" spc="-1" dirty="0">
              <a:solidFill>
                <a:srgbClr val="000000"/>
              </a:solidFill>
              <a:uFill>
                <a:solidFill>
                  <a:srgbClr val="FFFFFF"/>
                </a:solidFill>
              </a:uFill>
              <a:latin typeface="Calibri" panose="020F0502020204030204" pitchFamily="34" charset="0"/>
            </a:endParaRPr>
          </a:p>
          <a:p>
            <a:pPr marL="457200" indent="-431165" algn="just">
              <a:lnSpc>
                <a:spcPct val="100000"/>
              </a:lnSpc>
              <a:buClr>
                <a:srgbClr val="000000"/>
              </a:buClr>
              <a:buFont typeface="Arial" panose="020B0604020202020204"/>
              <a:buChar char="●"/>
            </a:pPr>
            <a:r>
              <a:rPr lang="en-US" sz="2400" b="0" strike="noStrike" spc="-1" dirty="0" smtClean="0">
                <a:solidFill>
                  <a:srgbClr val="000000"/>
                </a:solidFill>
                <a:uFill>
                  <a:solidFill>
                    <a:srgbClr val="FFFFFF"/>
                  </a:solidFill>
                </a:uFill>
                <a:latin typeface="Calibri" panose="020F0502020204030204" pitchFamily="34" charset="0"/>
                <a:ea typeface="Arial" panose="020B0604020202020204"/>
              </a:rPr>
              <a:t>Next</a:t>
            </a:r>
            <a:r>
              <a:rPr lang="en-US" sz="2400" b="0" strike="noStrike" spc="-1" dirty="0">
                <a:solidFill>
                  <a:srgbClr val="000000"/>
                </a:solidFill>
                <a:uFill>
                  <a:solidFill>
                    <a:srgbClr val="FFFFFF"/>
                  </a:solidFill>
                </a:uFill>
                <a:latin typeface="Calibri" panose="020F0502020204030204" pitchFamily="34" charset="0"/>
                <a:ea typeface="Arial" panose="020B0604020202020204"/>
              </a:rPr>
              <a:t>, you open the cursor by using the OPEN statement. The OPEN statement initializes the result set for the cursor, therefore, you must call the OPEN statement before fetching rows from the result set.</a:t>
            </a:r>
            <a:endParaRPr lang="en-US" sz="2600" b="0" strike="noStrike" spc="-1" dirty="0">
              <a:solidFill>
                <a:srgbClr val="000000"/>
              </a:solidFill>
              <a:uFill>
                <a:solidFill>
                  <a:srgbClr val="FFFFFF"/>
                </a:solidFill>
              </a:uFill>
              <a:latin typeface="Calibri" panose="020F0502020204030204" pitchFamily="34" charset="0"/>
            </a:endParaRPr>
          </a:p>
          <a:p>
            <a:pPr marL="215900" lvl="1" algn="just">
              <a:lnSpc>
                <a:spcPct val="100000"/>
              </a:lnSpc>
              <a:buClr>
                <a:srgbClr val="000000"/>
              </a:buClr>
              <a:buSzPct val="45000"/>
            </a:pPr>
            <a:endParaRPr lang="en-US" sz="2200" b="1" strike="noStrike" spc="-1" dirty="0" smtClean="0">
              <a:solidFill>
                <a:srgbClr val="000000"/>
              </a:solidFill>
              <a:uFill>
                <a:solidFill>
                  <a:srgbClr val="FFFFFF"/>
                </a:solidFill>
              </a:uFill>
              <a:latin typeface="Calibri" panose="020F0502020204030204" pitchFamily="34" charset="0"/>
              <a:ea typeface="Arial" panose="020B0604020202020204"/>
            </a:endParaRPr>
          </a:p>
          <a:p>
            <a:pPr marL="215900" lvl="1" algn="ctr">
              <a:lnSpc>
                <a:spcPct val="100000"/>
              </a:lnSpc>
              <a:buClr>
                <a:srgbClr val="000000"/>
              </a:buClr>
              <a:buSzPct val="45000"/>
            </a:pPr>
            <a:r>
              <a:rPr lang="en-US" sz="2200" b="1" strike="noStrike" spc="-1" dirty="0" smtClean="0">
                <a:solidFill>
                  <a:srgbClr val="000000"/>
                </a:solidFill>
                <a:uFill>
                  <a:solidFill>
                    <a:srgbClr val="FFFFFF"/>
                  </a:solidFill>
                </a:uFill>
                <a:latin typeface="Calibri" panose="020F0502020204030204" pitchFamily="34" charset="0"/>
                <a:ea typeface="Arial" panose="020B0604020202020204"/>
              </a:rPr>
              <a:t>OPEN </a:t>
            </a:r>
            <a:r>
              <a:rPr lang="en-US" sz="2200" b="1" strike="noStrike" spc="-1" dirty="0" err="1">
                <a:solidFill>
                  <a:srgbClr val="000000"/>
                </a:solidFill>
                <a:uFill>
                  <a:solidFill>
                    <a:srgbClr val="FFFFFF"/>
                  </a:solidFill>
                </a:uFill>
                <a:latin typeface="Calibri" panose="020F0502020204030204" pitchFamily="34" charset="0"/>
                <a:ea typeface="Arial" panose="020B0604020202020204"/>
              </a:rPr>
              <a:t>cursor_name</a:t>
            </a:r>
            <a:r>
              <a:rPr lang="en-US" sz="2200" b="1" strike="noStrike" spc="-1" dirty="0">
                <a:solidFill>
                  <a:srgbClr val="000000"/>
                </a:solidFill>
                <a:uFill>
                  <a:solidFill>
                    <a:srgbClr val="FFFFFF"/>
                  </a:solidFill>
                </a:uFill>
                <a:latin typeface="Calibri" panose="020F0502020204030204" pitchFamily="34" charset="0"/>
                <a:ea typeface="Arial" panose="020B0604020202020204"/>
              </a:rPr>
              <a:t>;</a:t>
            </a:r>
            <a:endParaRPr lang="en-US" sz="2600" b="0" strike="noStrike" spc="-1" dirty="0">
              <a:solidFill>
                <a:srgbClr val="000000"/>
              </a:solidFill>
              <a:uFill>
                <a:solidFill>
                  <a:srgbClr val="FFFFFF"/>
                </a:solidFill>
              </a:uFill>
              <a:latin typeface="Calibri" panose="020F0502020204030204" pitchFamily="34" charset="0"/>
            </a:endParaRPr>
          </a:p>
          <a:p>
            <a:pPr marL="26035">
              <a:lnSpc>
                <a:spcPct val="100000"/>
              </a:lnSpc>
              <a:buClr>
                <a:srgbClr val="000000"/>
              </a:buClr>
            </a:pPr>
            <a:r>
              <a:rPr lang="en-US" sz="2000" b="1" strike="noStrike" spc="-1" dirty="0">
                <a:solidFill>
                  <a:srgbClr val="000000"/>
                </a:solidFill>
                <a:uFill>
                  <a:solidFill>
                    <a:srgbClr val="FFFFFF"/>
                  </a:solidFill>
                </a:uFill>
                <a:latin typeface="Calibri" panose="020F0502020204030204" pitchFamily="34" charset="0"/>
                <a:ea typeface="Arial" panose="020B0604020202020204"/>
              </a:rPr>
              <a:t> </a:t>
            </a:r>
            <a:endParaRPr lang="en-US" sz="2600" b="0" strike="noStrike" spc="-1" dirty="0">
              <a:solidFill>
                <a:srgbClr val="000000"/>
              </a:solidFill>
              <a:uFill>
                <a:solidFill>
                  <a:srgbClr val="FFFFFF"/>
                </a:solidFill>
              </a:uFill>
              <a:latin typeface="Calibri" panose="020F0502020204030204" pitchFamily="34" charset="0"/>
            </a:endParaRPr>
          </a:p>
        </p:txBody>
      </p:sp>
      <p:sp>
        <p:nvSpPr>
          <p:cNvPr id="182" name="CustomShape 2"/>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342900" indent="-342265" algn="ctr">
              <a:lnSpc>
                <a:spcPct val="100000"/>
              </a:lnSpc>
            </a:pPr>
            <a:r>
              <a:rPr lang="en-US" sz="3600" b="1" strike="noStrike" spc="-1">
                <a:solidFill>
                  <a:srgbClr val="FFFFFF"/>
                </a:solidFill>
                <a:uFill>
                  <a:solidFill>
                    <a:srgbClr val="FFFFFF"/>
                  </a:solidFill>
                </a:uFill>
                <a:latin typeface="Arial" panose="020B0604020202020204"/>
                <a:ea typeface="Arial" panose="020B0604020202020204"/>
              </a:rPr>
              <a:t>Using MySQL Cursor</a:t>
            </a:r>
            <a:endParaRPr lang="en-US" sz="2600" b="0" strike="noStrike" spc="-1">
              <a:solidFill>
                <a:srgbClr val="000000"/>
              </a:solidFill>
              <a:uFill>
                <a:solidFill>
                  <a:srgbClr val="FFFFFF"/>
                </a:solidFill>
              </a:uFill>
              <a:latin typeface="Arial" panose="020B0604020202020204"/>
            </a:endParaRPr>
          </a:p>
        </p:txBody>
      </p:sp>
      <p:sp>
        <p:nvSpPr>
          <p:cNvPr id="183" name="CustomShape 3"/>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fld id="{772E7768-12BD-4898-AFD1-7DC3B3F6BBE6}" type="slidenum">
              <a:rPr lang="en-US" sz="1200" b="0" strike="noStrike" spc="-1">
                <a:solidFill>
                  <a:srgbClr val="000000"/>
                </a:solidFill>
                <a:uFill>
                  <a:solidFill>
                    <a:srgbClr val="FFFFFF"/>
                  </a:solidFill>
                </a:uFill>
                <a:latin typeface="Arial" panose="020B0604020202020204"/>
              </a:rPr>
            </a:fld>
            <a:endParaRPr lang="en-US" sz="1200" b="0" strike="noStrike" spc="-1" dirty="0">
              <a:solidFill>
                <a:srgbClr val="000000"/>
              </a:solidFill>
              <a:uFill>
                <a:solidFill>
                  <a:srgbClr val="FFFFFF"/>
                </a:solidFill>
              </a:uFill>
              <a:latin typeface="Arial" panose="020B060402020202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457200" y="1600200"/>
            <a:ext cx="8229240" cy="4952520"/>
          </a:xfrm>
          <a:prstGeom prst="rect">
            <a:avLst/>
          </a:prstGeom>
          <a:noFill/>
          <a:ln>
            <a:noFill/>
          </a:ln>
        </p:spPr>
        <p:style>
          <a:lnRef idx="0">
            <a:scrgbClr r="0" g="0" b="0"/>
          </a:lnRef>
          <a:fillRef idx="0">
            <a:scrgbClr r="0" g="0" b="0"/>
          </a:fillRef>
          <a:effectRef idx="0">
            <a:scrgbClr r="0" g="0" b="0"/>
          </a:effectRef>
          <a:fontRef idx="minor"/>
        </p:style>
        <p:txBody>
          <a:bodyPr/>
          <a:lstStyle/>
          <a:p>
            <a:pPr marL="342900">
              <a:lnSpc>
                <a:spcPct val="100000"/>
              </a:lnSpc>
              <a:buClr>
                <a:srgbClr val="000000"/>
              </a:buClr>
              <a:buSzPct val="70000"/>
              <a:buFont typeface="Wingdings" panose="05000000000000000000" pitchFamily="2" charset="2"/>
              <a:buChar char=""/>
            </a:pPr>
            <a:r>
              <a:rPr lang="en-US" sz="2600" b="0" strike="noStrike" spc="-1" dirty="0">
                <a:solidFill>
                  <a:srgbClr val="000000"/>
                </a:solidFill>
                <a:uFill>
                  <a:solidFill>
                    <a:srgbClr val="FFFFFF"/>
                  </a:solidFill>
                </a:uFill>
                <a:latin typeface="Calibri" panose="020F0502020204030204" pitchFamily="34" charset="0"/>
                <a:ea typeface="Arial" panose="020B0604020202020204"/>
              </a:rPr>
              <a:t>Then, you use the FETCH statement to retrieve the next row pointed by the cursor and move the cursor to the next row in the result set.</a:t>
            </a:r>
            <a:endParaRPr lang="en-US" sz="2600" b="0" strike="noStrike" spc="-1" dirty="0">
              <a:solidFill>
                <a:srgbClr val="000000"/>
              </a:solidFill>
              <a:uFill>
                <a:solidFill>
                  <a:srgbClr val="FFFFFF"/>
                </a:solidFill>
              </a:uFill>
              <a:latin typeface="Calibri" panose="020F0502020204030204" pitchFamily="34" charset="0"/>
            </a:endParaRPr>
          </a:p>
          <a:p>
            <a:pPr marL="342900" lvl="1" algn="ctr">
              <a:lnSpc>
                <a:spcPct val="100000"/>
              </a:lnSpc>
              <a:buClr>
                <a:srgbClr val="000000"/>
              </a:buClr>
              <a:buSzPct val="70000"/>
            </a:pPr>
            <a:r>
              <a:rPr lang="en-US" sz="2400" b="1" strike="noStrike" spc="-1" dirty="0">
                <a:solidFill>
                  <a:srgbClr val="000000"/>
                </a:solidFill>
                <a:uFill>
                  <a:solidFill>
                    <a:srgbClr val="FFFFFF"/>
                  </a:solidFill>
                </a:uFill>
                <a:latin typeface="Calibri" panose="020F0502020204030204" pitchFamily="34" charset="0"/>
                <a:ea typeface="Arial" panose="020B0604020202020204"/>
              </a:rPr>
              <a:t>FETCH </a:t>
            </a:r>
            <a:r>
              <a:rPr lang="en-US" sz="2400" b="1" strike="noStrike" spc="-1" dirty="0" err="1">
                <a:solidFill>
                  <a:srgbClr val="000000"/>
                </a:solidFill>
                <a:uFill>
                  <a:solidFill>
                    <a:srgbClr val="FFFFFF"/>
                  </a:solidFill>
                </a:uFill>
                <a:latin typeface="Calibri" panose="020F0502020204030204" pitchFamily="34" charset="0"/>
                <a:ea typeface="Arial" panose="020B0604020202020204"/>
              </a:rPr>
              <a:t>cursor_name</a:t>
            </a:r>
            <a:r>
              <a:rPr lang="en-US" sz="2400" b="1" strike="noStrike" spc="-1" dirty="0">
                <a:solidFill>
                  <a:srgbClr val="000000"/>
                </a:solidFill>
                <a:uFill>
                  <a:solidFill>
                    <a:srgbClr val="FFFFFF"/>
                  </a:solidFill>
                </a:uFill>
                <a:latin typeface="Calibri" panose="020F0502020204030204" pitchFamily="34" charset="0"/>
                <a:ea typeface="Arial" panose="020B0604020202020204"/>
              </a:rPr>
              <a:t> INTO variables list;</a:t>
            </a:r>
            <a:endParaRPr lang="en-US" sz="2600" b="0" strike="noStrike" spc="-1" dirty="0">
              <a:solidFill>
                <a:srgbClr val="000000"/>
              </a:solidFill>
              <a:uFill>
                <a:solidFill>
                  <a:srgbClr val="FFFFFF"/>
                </a:solidFill>
              </a:uFill>
              <a:latin typeface="Calibri" panose="020F0502020204030204" pitchFamily="34" charset="0"/>
            </a:endParaRPr>
          </a:p>
          <a:p>
            <a:pPr marL="342900">
              <a:lnSpc>
                <a:spcPct val="100000"/>
              </a:lnSpc>
              <a:buClr>
                <a:srgbClr val="000000"/>
              </a:buClr>
              <a:buSzPct val="70000"/>
              <a:buFont typeface="Wingdings" panose="05000000000000000000" pitchFamily="2" charset="2"/>
              <a:buChar char=""/>
            </a:pPr>
            <a:r>
              <a:rPr lang="en-US" sz="2600" b="0" strike="noStrike" spc="-1" dirty="0">
                <a:solidFill>
                  <a:srgbClr val="000000"/>
                </a:solidFill>
                <a:uFill>
                  <a:solidFill>
                    <a:srgbClr val="FFFFFF"/>
                  </a:solidFill>
                </a:uFill>
                <a:latin typeface="Calibri" panose="020F0502020204030204" pitchFamily="34" charset="0"/>
                <a:ea typeface="Arial" panose="020B0604020202020204"/>
              </a:rPr>
              <a:t>After that, you can check to see if there is any row available before fetching it.</a:t>
            </a:r>
            <a:endParaRPr lang="en-US" sz="2600" b="0" strike="noStrike" spc="-1" dirty="0">
              <a:solidFill>
                <a:srgbClr val="000000"/>
              </a:solidFill>
              <a:uFill>
                <a:solidFill>
                  <a:srgbClr val="FFFFFF"/>
                </a:solidFill>
              </a:uFill>
              <a:latin typeface="Calibri" panose="020F0502020204030204" pitchFamily="34" charset="0"/>
            </a:endParaRPr>
          </a:p>
          <a:p>
            <a:pPr marL="342900">
              <a:lnSpc>
                <a:spcPct val="100000"/>
              </a:lnSpc>
              <a:buClr>
                <a:srgbClr val="000000"/>
              </a:buClr>
              <a:buSzPct val="70000"/>
              <a:buFont typeface="Wingdings" panose="05000000000000000000" pitchFamily="2" charset="2"/>
              <a:buChar char=""/>
            </a:pPr>
            <a:r>
              <a:rPr lang="en-US" sz="2600" b="0" strike="noStrike" spc="-1" dirty="0">
                <a:solidFill>
                  <a:srgbClr val="000000"/>
                </a:solidFill>
                <a:uFill>
                  <a:solidFill>
                    <a:srgbClr val="FFFFFF"/>
                  </a:solidFill>
                </a:uFill>
                <a:latin typeface="Calibri" panose="020F0502020204030204" pitchFamily="34" charset="0"/>
                <a:ea typeface="Arial" panose="020B0604020202020204"/>
              </a:rPr>
              <a:t>Finally, you call the CLOSE statement to deactivate the cursor and release the memory associated with it as follows:</a:t>
            </a:r>
            <a:endParaRPr lang="en-US" sz="2600" b="0" strike="noStrike" spc="-1" dirty="0">
              <a:solidFill>
                <a:srgbClr val="000000"/>
              </a:solidFill>
              <a:uFill>
                <a:solidFill>
                  <a:srgbClr val="FFFFFF"/>
                </a:solidFill>
              </a:uFill>
              <a:latin typeface="Calibri" panose="020F0502020204030204" pitchFamily="34" charset="0"/>
            </a:endParaRPr>
          </a:p>
          <a:p>
            <a:pPr marL="342900" lvl="1" algn="ctr">
              <a:lnSpc>
                <a:spcPct val="100000"/>
              </a:lnSpc>
              <a:buClr>
                <a:srgbClr val="000000"/>
              </a:buClr>
              <a:buSzPct val="70000"/>
            </a:pPr>
            <a:r>
              <a:rPr lang="en-US" sz="2400" b="1" strike="noStrike" spc="-1" dirty="0">
                <a:solidFill>
                  <a:srgbClr val="000000"/>
                </a:solidFill>
                <a:uFill>
                  <a:solidFill>
                    <a:srgbClr val="FFFFFF"/>
                  </a:solidFill>
                </a:uFill>
                <a:latin typeface="Calibri" panose="020F0502020204030204" pitchFamily="34" charset="0"/>
                <a:ea typeface="Arial" panose="020B0604020202020204"/>
              </a:rPr>
              <a:t>CLOSE </a:t>
            </a:r>
            <a:r>
              <a:rPr lang="en-US" sz="2400" b="1" strike="noStrike" spc="-1" dirty="0" err="1">
                <a:solidFill>
                  <a:srgbClr val="000000"/>
                </a:solidFill>
                <a:uFill>
                  <a:solidFill>
                    <a:srgbClr val="FFFFFF"/>
                  </a:solidFill>
                </a:uFill>
                <a:latin typeface="Calibri" panose="020F0502020204030204" pitchFamily="34" charset="0"/>
                <a:ea typeface="Arial" panose="020B0604020202020204"/>
              </a:rPr>
              <a:t>cursor_name</a:t>
            </a:r>
            <a:r>
              <a:rPr lang="en-US" sz="2400" b="1" strike="noStrike" spc="-1" dirty="0">
                <a:solidFill>
                  <a:srgbClr val="000000"/>
                </a:solidFill>
                <a:uFill>
                  <a:solidFill>
                    <a:srgbClr val="FFFFFF"/>
                  </a:solidFill>
                </a:uFill>
                <a:latin typeface="Calibri" panose="020F0502020204030204" pitchFamily="34" charset="0"/>
                <a:ea typeface="Arial" panose="020B0604020202020204"/>
              </a:rPr>
              <a:t>;</a:t>
            </a:r>
            <a:endParaRPr lang="en-US" sz="2600" b="0" strike="noStrike" spc="-1" dirty="0">
              <a:solidFill>
                <a:srgbClr val="000000"/>
              </a:solidFill>
              <a:uFill>
                <a:solidFill>
                  <a:srgbClr val="FFFFFF"/>
                </a:solidFill>
              </a:uFill>
              <a:latin typeface="Calibri" panose="020F0502020204030204" pitchFamily="34" charset="0"/>
            </a:endParaRPr>
          </a:p>
          <a:p>
            <a:pPr marL="342900">
              <a:lnSpc>
                <a:spcPct val="100000"/>
              </a:lnSpc>
              <a:buClr>
                <a:srgbClr val="000000"/>
              </a:buClr>
              <a:buSzPct val="70000"/>
              <a:buFont typeface="Wingdings" panose="05000000000000000000" pitchFamily="2" charset="2"/>
              <a:buChar char=""/>
            </a:pPr>
            <a:r>
              <a:rPr lang="en-US" sz="2600" b="0" strike="noStrike" spc="-1" dirty="0">
                <a:solidFill>
                  <a:srgbClr val="000000"/>
                </a:solidFill>
                <a:uFill>
                  <a:solidFill>
                    <a:srgbClr val="FFFFFF"/>
                  </a:solidFill>
                </a:uFill>
                <a:latin typeface="Calibri" panose="020F0502020204030204" pitchFamily="34" charset="0"/>
                <a:ea typeface="Arial" panose="020B0604020202020204"/>
              </a:rPr>
              <a:t>When the cursor is no longer used, you should close it.</a:t>
            </a:r>
            <a:endParaRPr lang="en-US" sz="2600" b="0" strike="noStrike" spc="-1" dirty="0">
              <a:solidFill>
                <a:srgbClr val="000000"/>
              </a:solidFill>
              <a:uFill>
                <a:solidFill>
                  <a:srgbClr val="FFFFFF"/>
                </a:solidFill>
              </a:uFill>
              <a:latin typeface="Calibri" panose="020F0502020204030204" pitchFamily="34" charset="0"/>
            </a:endParaRPr>
          </a:p>
        </p:txBody>
      </p:sp>
      <p:sp>
        <p:nvSpPr>
          <p:cNvPr id="185" name="CustomShape 2"/>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342900" indent="-342265" algn="ctr">
              <a:lnSpc>
                <a:spcPct val="100000"/>
              </a:lnSpc>
            </a:pPr>
            <a:r>
              <a:rPr lang="en-US" sz="3600" b="1" strike="noStrike" spc="-1">
                <a:solidFill>
                  <a:srgbClr val="FFFFFF"/>
                </a:solidFill>
                <a:uFill>
                  <a:solidFill>
                    <a:srgbClr val="FFFFFF"/>
                  </a:solidFill>
                </a:uFill>
                <a:latin typeface="Arial" panose="020B0604020202020204"/>
                <a:ea typeface="Arial" panose="020B0604020202020204"/>
              </a:rPr>
              <a:t>Using MySQL Cursor </a:t>
            </a:r>
            <a:endParaRPr lang="en-US" sz="2600" b="0" strike="noStrike" spc="-1">
              <a:solidFill>
                <a:srgbClr val="000000"/>
              </a:solidFill>
              <a:uFill>
                <a:solidFill>
                  <a:srgbClr val="FFFFFF"/>
                </a:solidFill>
              </a:uFill>
              <a:latin typeface="Arial" panose="020B0604020202020204"/>
            </a:endParaRPr>
          </a:p>
        </p:txBody>
      </p:sp>
      <p:sp>
        <p:nvSpPr>
          <p:cNvPr id="186" name="CustomShape 3"/>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fld id="{81B4CDE3-7C46-4BE5-9D89-0DBD5120600D}" type="slidenum">
              <a:rPr lang="en-US" sz="1200" b="0" strike="noStrike" spc="-1" smtClean="0">
                <a:solidFill>
                  <a:srgbClr val="000000"/>
                </a:solidFill>
                <a:uFill>
                  <a:solidFill>
                    <a:srgbClr val="FFFFFF"/>
                  </a:solidFill>
                </a:uFill>
                <a:latin typeface="Arial" panose="020B0604020202020204"/>
              </a:rPr>
            </a:fld>
            <a:endParaRPr lang="en-US" sz="1200" b="0" strike="noStrike" spc="-1" dirty="0">
              <a:solidFill>
                <a:srgbClr val="000000"/>
              </a:solidFill>
              <a:uFill>
                <a:solidFill>
                  <a:srgbClr val="FFFFFF"/>
                </a:solidFill>
              </a:uFill>
              <a:latin typeface="Arial" panose="020B060402020202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457200" y="1600200"/>
            <a:ext cx="8229240" cy="4952520"/>
          </a:xfrm>
          <a:prstGeom prst="rect">
            <a:avLst/>
          </a:prstGeom>
          <a:noFill/>
          <a:ln>
            <a:noFill/>
          </a:ln>
        </p:spPr>
        <p:style>
          <a:lnRef idx="0">
            <a:scrgbClr r="0" g="0" b="0"/>
          </a:lnRef>
          <a:fillRef idx="0">
            <a:scrgbClr r="0" g="0" b="0"/>
          </a:fillRef>
          <a:effectRef idx="0">
            <a:scrgbClr r="0" g="0" b="0"/>
          </a:effectRef>
          <a:fontRef idx="minor"/>
        </p:style>
        <p:txBody>
          <a:bodyPr/>
          <a:lstStyle/>
          <a:p>
            <a:pPr marL="342900" algn="just">
              <a:lnSpc>
                <a:spcPct val="100000"/>
              </a:lnSpc>
              <a:buClr>
                <a:srgbClr val="000000"/>
              </a:buClr>
              <a:buSzPct val="70000"/>
              <a:buFont typeface="Wingdings" panose="05000000000000000000" pitchFamily="2" charset="2"/>
              <a:buChar char=""/>
            </a:pPr>
            <a:r>
              <a:rPr lang="en-US" sz="2000" b="0" strike="noStrike" spc="-1" dirty="0">
                <a:solidFill>
                  <a:srgbClr val="000000"/>
                </a:solidFill>
                <a:uFill>
                  <a:solidFill>
                    <a:srgbClr val="FFFFFF"/>
                  </a:solidFill>
                </a:uFill>
                <a:latin typeface="Calibri" panose="020F0502020204030204" pitchFamily="34" charset="0"/>
                <a:ea typeface="Arial" panose="020B0604020202020204"/>
              </a:rPr>
              <a:t>When working with MySQL cursor, you must also declare a NOT FOUND handler to handle the situation when the cursor could not find any row. Because each time you call the FETCH statement, the cursor attempts to read the next row in the result set. When the cursor reaches the end of the result set, it will not be able to get the data, and a condition is raised. The handler is used to handle this condition.</a:t>
            </a:r>
            <a:endParaRPr lang="en-US" sz="2600" b="0" strike="noStrike" spc="-1" dirty="0">
              <a:solidFill>
                <a:srgbClr val="000000"/>
              </a:solidFill>
              <a:uFill>
                <a:solidFill>
                  <a:srgbClr val="FFFFFF"/>
                </a:solidFill>
              </a:uFill>
              <a:latin typeface="Calibri" panose="020F0502020204030204" pitchFamily="34" charset="0"/>
            </a:endParaRPr>
          </a:p>
          <a:p>
            <a:pPr marL="342900" algn="just">
              <a:lnSpc>
                <a:spcPct val="100000"/>
              </a:lnSpc>
              <a:buClr>
                <a:srgbClr val="000000"/>
              </a:buClr>
              <a:buSzPct val="70000"/>
              <a:buFont typeface="Wingdings" panose="05000000000000000000" pitchFamily="2" charset="2"/>
              <a:buChar char=""/>
            </a:pPr>
            <a:endParaRPr lang="en-US" sz="2600" b="0" strike="noStrike" spc="-1" dirty="0">
              <a:solidFill>
                <a:srgbClr val="000000"/>
              </a:solidFill>
              <a:uFill>
                <a:solidFill>
                  <a:srgbClr val="FFFFFF"/>
                </a:solidFill>
              </a:uFill>
              <a:latin typeface="Calibri" panose="020F0502020204030204" pitchFamily="34" charset="0"/>
            </a:endParaRPr>
          </a:p>
          <a:p>
            <a:pPr marL="342900">
              <a:lnSpc>
                <a:spcPct val="100000"/>
              </a:lnSpc>
              <a:buClr>
                <a:srgbClr val="000000"/>
              </a:buClr>
              <a:buSzPct val="70000"/>
              <a:buFont typeface="Wingdings" panose="05000000000000000000" pitchFamily="2" charset="2"/>
              <a:buChar char=""/>
            </a:pPr>
            <a:r>
              <a:rPr lang="en-US" sz="2000" b="0" strike="noStrike" spc="-1" dirty="0">
                <a:solidFill>
                  <a:srgbClr val="000000"/>
                </a:solidFill>
                <a:uFill>
                  <a:solidFill>
                    <a:srgbClr val="FFFFFF"/>
                  </a:solidFill>
                </a:uFill>
                <a:latin typeface="Calibri" panose="020F0502020204030204" pitchFamily="34" charset="0"/>
                <a:ea typeface="Arial" panose="020B0604020202020204"/>
              </a:rPr>
              <a:t>To declare a NOT FOUND handler, you use the following syntax:</a:t>
            </a:r>
            <a:endParaRPr lang="en-US" sz="2600" b="0" strike="noStrike" spc="-1" dirty="0">
              <a:solidFill>
                <a:srgbClr val="000000"/>
              </a:solidFill>
              <a:uFill>
                <a:solidFill>
                  <a:srgbClr val="FFFFFF"/>
                </a:solidFill>
              </a:uFill>
              <a:latin typeface="Calibri" panose="020F0502020204030204" pitchFamily="34" charset="0"/>
            </a:endParaRPr>
          </a:p>
          <a:p>
            <a:pPr marL="342900" lvl="1" algn="ctr">
              <a:lnSpc>
                <a:spcPct val="100000"/>
              </a:lnSpc>
              <a:buClr>
                <a:srgbClr val="000000"/>
              </a:buClr>
              <a:buSzPct val="70000"/>
            </a:pPr>
            <a:r>
              <a:rPr lang="en-US" sz="1800" b="1" strike="noStrike" spc="-1" dirty="0">
                <a:solidFill>
                  <a:srgbClr val="000000"/>
                </a:solidFill>
                <a:uFill>
                  <a:solidFill>
                    <a:srgbClr val="FFFFFF"/>
                  </a:solidFill>
                </a:uFill>
                <a:latin typeface="Calibri" panose="020F0502020204030204" pitchFamily="34" charset="0"/>
                <a:ea typeface="Arial" panose="020B0604020202020204"/>
              </a:rPr>
              <a:t>DECLARE CONTINUE HANDLER FOR NOT FOUND SET finished = 1;</a:t>
            </a:r>
            <a:endParaRPr lang="en-US" sz="2600" b="0" strike="noStrike" spc="-1" dirty="0">
              <a:solidFill>
                <a:srgbClr val="000000"/>
              </a:solidFill>
              <a:uFill>
                <a:solidFill>
                  <a:srgbClr val="FFFFFF"/>
                </a:solidFill>
              </a:uFill>
              <a:latin typeface="Calibri" panose="020F0502020204030204" pitchFamily="34" charset="0"/>
            </a:endParaRPr>
          </a:p>
          <a:p>
            <a:pPr marL="342900" lvl="1">
              <a:lnSpc>
                <a:spcPct val="100000"/>
              </a:lnSpc>
              <a:buClr>
                <a:srgbClr val="000000"/>
              </a:buClr>
              <a:buSzPct val="70000"/>
              <a:buFont typeface="Wingdings" panose="05000000000000000000" pitchFamily="2" charset="2"/>
              <a:buChar char=""/>
            </a:pPr>
            <a:endParaRPr lang="en-US" sz="2600" b="0" strike="noStrike" spc="-1" dirty="0">
              <a:solidFill>
                <a:srgbClr val="000000"/>
              </a:solidFill>
              <a:uFill>
                <a:solidFill>
                  <a:srgbClr val="FFFFFF"/>
                </a:solidFill>
              </a:uFill>
              <a:latin typeface="Calibri" panose="020F0502020204030204" pitchFamily="34" charset="0"/>
            </a:endParaRPr>
          </a:p>
          <a:p>
            <a:pPr marL="342900">
              <a:lnSpc>
                <a:spcPct val="100000"/>
              </a:lnSpc>
              <a:buClr>
                <a:srgbClr val="000000"/>
              </a:buClr>
              <a:buSzPct val="70000"/>
              <a:buFont typeface="Wingdings" panose="05000000000000000000" pitchFamily="2" charset="2"/>
              <a:buChar char=""/>
            </a:pPr>
            <a:r>
              <a:rPr lang="en-US" sz="2000" b="0" strike="noStrike" spc="-1" dirty="0">
                <a:solidFill>
                  <a:srgbClr val="000000"/>
                </a:solidFill>
                <a:uFill>
                  <a:solidFill>
                    <a:srgbClr val="FFFFFF"/>
                  </a:solidFill>
                </a:uFill>
                <a:latin typeface="Calibri" panose="020F0502020204030204" pitchFamily="34" charset="0"/>
                <a:ea typeface="Arial" panose="020B0604020202020204"/>
              </a:rPr>
              <a:t>The finished is a variable to indicate that the cursor has reached the end of the result set. Notice that the handler declaration must appear after variable and cursor declaration inside the stored procedures.</a:t>
            </a:r>
            <a:endParaRPr lang="en-US" sz="2600" b="0" strike="noStrike" spc="-1" dirty="0">
              <a:solidFill>
                <a:srgbClr val="000000"/>
              </a:solidFill>
              <a:uFill>
                <a:solidFill>
                  <a:srgbClr val="FFFFFF"/>
                </a:solidFill>
              </a:uFill>
              <a:latin typeface="Calibri" panose="020F0502020204030204" pitchFamily="34" charset="0"/>
            </a:endParaRPr>
          </a:p>
          <a:p>
            <a:pPr marL="342900">
              <a:lnSpc>
                <a:spcPct val="100000"/>
              </a:lnSpc>
              <a:buClr>
                <a:srgbClr val="000000"/>
              </a:buClr>
              <a:buSzPct val="70000"/>
            </a:pPr>
            <a:r>
              <a:rPr lang="en-US" sz="2200" b="0" strike="noStrike" spc="-1" dirty="0">
                <a:solidFill>
                  <a:srgbClr val="000000"/>
                </a:solidFill>
                <a:uFill>
                  <a:solidFill>
                    <a:srgbClr val="FFFFFF"/>
                  </a:solidFill>
                </a:uFill>
                <a:latin typeface="Calibri" panose="020F0502020204030204" pitchFamily="34" charset="0"/>
                <a:ea typeface="Arial" panose="020B0604020202020204"/>
              </a:rPr>
              <a:t> </a:t>
            </a:r>
            <a:endParaRPr lang="en-US" sz="2600" b="0" strike="noStrike" spc="-1" dirty="0">
              <a:solidFill>
                <a:srgbClr val="000000"/>
              </a:solidFill>
              <a:uFill>
                <a:solidFill>
                  <a:srgbClr val="FFFFFF"/>
                </a:solidFill>
              </a:uFill>
              <a:latin typeface="Calibri" panose="020F0502020204030204" pitchFamily="34" charset="0"/>
            </a:endParaRPr>
          </a:p>
        </p:txBody>
      </p:sp>
      <p:sp>
        <p:nvSpPr>
          <p:cNvPr id="188" name="CustomShape 2"/>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342900" indent="-342265" algn="ctr">
              <a:lnSpc>
                <a:spcPct val="100000"/>
              </a:lnSpc>
            </a:pPr>
            <a:r>
              <a:rPr lang="en-US" sz="3600" b="1" strike="noStrike" spc="-1">
                <a:solidFill>
                  <a:srgbClr val="FFFFFF"/>
                </a:solidFill>
                <a:uFill>
                  <a:solidFill>
                    <a:srgbClr val="FFFFFF"/>
                  </a:solidFill>
                </a:uFill>
                <a:latin typeface="Arial" panose="020B0604020202020204"/>
                <a:ea typeface="Arial" panose="020B0604020202020204"/>
              </a:rPr>
              <a:t>NOT FOUND Handler</a:t>
            </a:r>
            <a:endParaRPr lang="en-US" sz="2600" b="0" strike="noStrike" spc="-1">
              <a:solidFill>
                <a:srgbClr val="000000"/>
              </a:solidFill>
              <a:uFill>
                <a:solidFill>
                  <a:srgbClr val="FFFFFF"/>
                </a:solidFill>
              </a:uFill>
              <a:latin typeface="Arial" panose="020B0604020202020204"/>
            </a:endParaRPr>
          </a:p>
        </p:txBody>
      </p:sp>
      <p:sp>
        <p:nvSpPr>
          <p:cNvPr id="189" name="CustomShape 3"/>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fld id="{6BCADF0F-167E-4277-A255-C5355957CD46}" type="slidenum">
              <a:rPr lang="en-US" sz="1200" b="0" strike="noStrike" spc="-1">
                <a:solidFill>
                  <a:srgbClr val="000000"/>
                </a:solidFill>
                <a:uFill>
                  <a:solidFill>
                    <a:srgbClr val="FFFFFF"/>
                  </a:solidFill>
                </a:uFill>
                <a:latin typeface="Arial" panose="020B0604020202020204"/>
              </a:rPr>
            </a:fld>
            <a:endParaRPr lang="en-US" sz="1200" b="0" strike="noStrike" spc="-1" dirty="0">
              <a:solidFill>
                <a:srgbClr val="000000"/>
              </a:solidFill>
              <a:uFill>
                <a:solidFill>
                  <a:srgbClr val="FFFFFF"/>
                </a:solidFill>
              </a:uFill>
              <a:latin typeface="Arial" panose="020B060402020202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457200" y="1600200"/>
            <a:ext cx="8229240" cy="4952520"/>
          </a:xfrm>
          <a:prstGeom prst="rect">
            <a:avLst/>
          </a:prstGeom>
          <a:noFill/>
          <a:ln>
            <a:noFill/>
          </a:ln>
        </p:spPr>
        <p:style>
          <a:lnRef idx="0">
            <a:scrgbClr r="0" g="0" b="0"/>
          </a:lnRef>
          <a:fillRef idx="0">
            <a:scrgbClr r="0" g="0" b="0"/>
          </a:fillRef>
          <a:effectRef idx="0">
            <a:scrgbClr r="0" g="0" b="0"/>
          </a:effectRef>
          <a:fontRef idx="minor"/>
        </p:style>
        <p:txBody>
          <a:bodyPr/>
          <a:lstStyle/>
          <a:p>
            <a:pPr marL="342900" algn="just">
              <a:lnSpc>
                <a:spcPct val="100000"/>
              </a:lnSpc>
              <a:buClr>
                <a:srgbClr val="000000"/>
              </a:buClr>
              <a:buSzPct val="70000"/>
              <a:buFont typeface="Wingdings" panose="05000000000000000000" pitchFamily="2" charset="2"/>
              <a:buChar char=""/>
            </a:pPr>
            <a:r>
              <a:rPr lang="en-US" sz="2400" b="0" strike="noStrike" spc="-1" dirty="0">
                <a:solidFill>
                  <a:srgbClr val="000000"/>
                </a:solidFill>
                <a:uFill>
                  <a:solidFill>
                    <a:srgbClr val="FFFFFF"/>
                  </a:solidFill>
                </a:uFill>
                <a:latin typeface="Calibri" panose="020F0502020204030204" pitchFamily="34" charset="0"/>
                <a:ea typeface="Arial" panose="020B0604020202020204"/>
              </a:rPr>
              <a:t>The following diagram illustrates how MySQL cursor works.</a:t>
            </a:r>
            <a:endParaRPr lang="en-US" sz="2800" b="0" strike="noStrike" spc="-1" dirty="0">
              <a:solidFill>
                <a:srgbClr val="000000"/>
              </a:solidFill>
              <a:uFill>
                <a:solidFill>
                  <a:srgbClr val="FFFFFF"/>
                </a:solidFill>
              </a:uFill>
              <a:latin typeface="Calibri" panose="020F0502020204030204" pitchFamily="34" charset="0"/>
            </a:endParaRPr>
          </a:p>
        </p:txBody>
      </p:sp>
      <p:sp>
        <p:nvSpPr>
          <p:cNvPr id="191" name="CustomShape 2"/>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342900" indent="-342265" algn="ctr">
              <a:lnSpc>
                <a:spcPct val="100000"/>
              </a:lnSpc>
            </a:pPr>
            <a:r>
              <a:rPr lang="en-US" sz="3600" b="1" strike="noStrike" spc="-1">
                <a:solidFill>
                  <a:srgbClr val="FFFFFF"/>
                </a:solidFill>
                <a:uFill>
                  <a:solidFill>
                    <a:srgbClr val="FFFFFF"/>
                  </a:solidFill>
                </a:uFill>
                <a:latin typeface="Arial" panose="020B0604020202020204"/>
                <a:ea typeface="Arial" panose="020B0604020202020204"/>
              </a:rPr>
              <a:t>Flow Diagram for MySQL Cursor</a:t>
            </a:r>
            <a:endParaRPr lang="en-US" sz="2600" b="0" strike="noStrike" spc="-1">
              <a:solidFill>
                <a:srgbClr val="000000"/>
              </a:solidFill>
              <a:uFill>
                <a:solidFill>
                  <a:srgbClr val="FFFFFF"/>
                </a:solidFill>
              </a:uFill>
              <a:latin typeface="Arial" panose="020B0604020202020204"/>
            </a:endParaRPr>
          </a:p>
        </p:txBody>
      </p:sp>
      <p:sp>
        <p:nvSpPr>
          <p:cNvPr id="192" name="CustomShape 3"/>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fld id="{C028173F-077C-4122-9939-CB80352B093C}" type="slidenum">
              <a:rPr lang="en-US" sz="1200" b="0" strike="noStrike" spc="-1">
                <a:solidFill>
                  <a:srgbClr val="000000"/>
                </a:solidFill>
                <a:uFill>
                  <a:solidFill>
                    <a:srgbClr val="FFFFFF"/>
                  </a:solidFill>
                </a:uFill>
                <a:latin typeface="Arial" panose="020B0604020202020204"/>
              </a:rPr>
            </a:fld>
            <a:endParaRPr lang="en-US" sz="1200" b="0" strike="noStrike" spc="-1" dirty="0">
              <a:solidFill>
                <a:srgbClr val="000000"/>
              </a:solidFill>
              <a:uFill>
                <a:solidFill>
                  <a:srgbClr val="FFFFFF"/>
                </a:solidFill>
              </a:uFill>
              <a:latin typeface="Arial" panose="020B0604020202020204"/>
            </a:endParaRPr>
          </a:p>
        </p:txBody>
      </p:sp>
      <p:pic>
        <p:nvPicPr>
          <p:cNvPr id="193" name="Picture 192"/>
          <p:cNvPicPr/>
          <p:nvPr/>
        </p:nvPicPr>
        <p:blipFill>
          <a:blip r:embed="rId1"/>
          <a:stretch>
            <a:fillRect/>
          </a:stretch>
        </p:blipFill>
        <p:spPr>
          <a:xfrm>
            <a:off x="1484640" y="3384000"/>
            <a:ext cx="6219360" cy="1228320"/>
          </a:xfrm>
          <a:prstGeom prst="rect">
            <a:avLst/>
          </a:prstGeom>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CustomShape 1"/>
          <p:cNvSpPr/>
          <p:nvPr/>
        </p:nvSpPr>
        <p:spPr>
          <a:xfrm>
            <a:off x="304920" y="1676400"/>
            <a:ext cx="8533440" cy="4499760"/>
          </a:xfrm>
          <a:prstGeom prst="rect">
            <a:avLst/>
          </a:prstGeom>
          <a:noFill/>
          <a:ln>
            <a:noFill/>
          </a:ln>
        </p:spPr>
        <p:style>
          <a:lnRef idx="0">
            <a:scrgbClr r="0" g="0" b="0"/>
          </a:lnRef>
          <a:fillRef idx="0">
            <a:scrgbClr r="0" g="0" b="0"/>
          </a:fillRef>
          <a:effectRef idx="0">
            <a:scrgbClr r="0" g="0" b="0"/>
          </a:effectRef>
          <a:fontRef idx="minor"/>
        </p:style>
        <p:txBody>
          <a:bodyPr/>
          <a:lstStyle/>
          <a:p>
            <a:pPr marL="342900">
              <a:lnSpc>
                <a:spcPct val="100000"/>
              </a:lnSpc>
            </a:pPr>
            <a:r>
              <a:rPr lang="en-US" sz="3200" b="0" u="sng" strike="noStrike" spc="-1" dirty="0" smtClean="0">
                <a:solidFill>
                  <a:srgbClr val="0000FF"/>
                </a:solidFill>
                <a:uFill>
                  <a:solidFill>
                    <a:srgbClr val="FFFFFF"/>
                  </a:solidFill>
                </a:uFill>
                <a:latin typeface="Calibri" panose="020F0502020204030204" pitchFamily="34" charset="0"/>
                <a:ea typeface="Arial" panose="020B0604020202020204"/>
              </a:rPr>
              <a:t>https</a:t>
            </a:r>
            <a:r>
              <a:rPr lang="en-US" sz="3200" b="0" u="sng" strike="noStrike" spc="-1" dirty="0">
                <a:solidFill>
                  <a:srgbClr val="0000FF"/>
                </a:solidFill>
                <a:uFill>
                  <a:solidFill>
                    <a:srgbClr val="FFFFFF"/>
                  </a:solidFill>
                </a:uFill>
                <a:latin typeface="Calibri" panose="020F0502020204030204" pitchFamily="34" charset="0"/>
                <a:ea typeface="Arial" panose="020B0604020202020204"/>
              </a:rPr>
              <a:t>://dev.mysql.com/doc/refman/8.0/en/cursors.html</a:t>
            </a:r>
            <a:endParaRPr lang="en-US" sz="2600" b="0" strike="noStrike" spc="-1" dirty="0">
              <a:solidFill>
                <a:srgbClr val="000000"/>
              </a:solidFill>
              <a:uFill>
                <a:solidFill>
                  <a:srgbClr val="FFFFFF"/>
                </a:solidFill>
              </a:uFill>
              <a:latin typeface="Calibri" panose="020F0502020204030204" pitchFamily="34" charset="0"/>
            </a:endParaRPr>
          </a:p>
          <a:p>
            <a:pPr marL="3810">
              <a:buClr>
                <a:srgbClr val="000000"/>
              </a:buClr>
              <a:buSzPct val="45000"/>
            </a:pPr>
            <a:endParaRPr lang="en-US" sz="2600" b="0" strike="noStrike" spc="-1" dirty="0">
              <a:solidFill>
                <a:srgbClr val="000000"/>
              </a:solidFill>
              <a:uFill>
                <a:solidFill>
                  <a:srgbClr val="FFFFFF"/>
                </a:solidFill>
              </a:uFill>
              <a:latin typeface="Calibri" panose="020F0502020204030204" pitchFamily="34" charset="0"/>
            </a:endParaRPr>
          </a:p>
        </p:txBody>
      </p:sp>
      <p:sp>
        <p:nvSpPr>
          <p:cNvPr id="280" name="CustomShape 2"/>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a:lstStyle/>
          <a:p>
            <a:pPr marL="342900" indent="-342265" algn="ctr">
              <a:lnSpc>
                <a:spcPct val="100000"/>
              </a:lnSpc>
            </a:pPr>
            <a:r>
              <a:rPr lang="en-US" sz="3600" b="1" strike="noStrike" spc="-1" dirty="0">
                <a:solidFill>
                  <a:srgbClr val="FFFFFF"/>
                </a:solidFill>
                <a:uFill>
                  <a:solidFill>
                    <a:srgbClr val="FFFFFF"/>
                  </a:solidFill>
                </a:uFill>
                <a:latin typeface="Arial" panose="020B0604020202020204"/>
                <a:ea typeface="Arial" panose="020B0604020202020204"/>
              </a:rPr>
              <a:t> </a:t>
            </a:r>
            <a:r>
              <a:rPr lang="en-US" sz="3600" b="1" strike="noStrike" spc="-1" dirty="0">
                <a:solidFill>
                  <a:schemeClr val="bg1"/>
                </a:solidFill>
                <a:uFill>
                  <a:solidFill>
                    <a:srgbClr val="FFFFFF"/>
                  </a:solidFill>
                </a:uFill>
                <a:latin typeface="Calibri" panose="020F0502020204030204" pitchFamily="34" charset="0"/>
                <a:ea typeface="Arial" panose="020B0604020202020204"/>
              </a:rPr>
              <a:t>References</a:t>
            </a:r>
            <a:endParaRPr lang="en-US" sz="2600" b="1" strike="noStrike" spc="-1" dirty="0">
              <a:solidFill>
                <a:schemeClr val="bg1"/>
              </a:solidFill>
              <a:uFill>
                <a:solidFill>
                  <a:srgbClr val="FFFFFF"/>
                </a:solidFill>
              </a:uFill>
              <a:latin typeface="Calibri" panose="020F0502020204030204" pitchFamily="34" charset="0"/>
            </a:endParaRPr>
          </a:p>
        </p:txBody>
      </p:sp>
      <p:sp>
        <p:nvSpPr>
          <p:cNvPr id="281" name="CustomShape 3"/>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fld id="{BE1DD53B-8B6A-46F5-9473-A03F54713DDD}" type="slidenum">
              <a:rPr lang="en-US" sz="2600" b="0" strike="noStrike" spc="-1">
                <a:solidFill>
                  <a:srgbClr val="000000"/>
                </a:solidFill>
                <a:uFill>
                  <a:solidFill>
                    <a:srgbClr val="FFFFFF"/>
                  </a:solidFill>
                </a:uFill>
                <a:latin typeface="Arial" panose="020B0604020202020204"/>
              </a:rPr>
            </a:fld>
            <a:endParaRPr lang="en-US" sz="2600" b="0" strike="noStrike" spc="-1">
              <a:solidFill>
                <a:srgbClr val="000000"/>
              </a:solidFill>
              <a:uFill>
                <a:solidFill>
                  <a:srgbClr val="FFFFFF"/>
                </a:solidFill>
              </a:uFill>
              <a:latin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a:lstStyle/>
          <a:p>
            <a:pPr marL="342900" indent="-342265" algn="ctr">
              <a:lnSpc>
                <a:spcPct val="100000"/>
              </a:lnSpc>
            </a:pPr>
            <a:r>
              <a:rPr lang="en-IN" sz="3600" b="1" strike="noStrike" spc="-1">
                <a:solidFill>
                  <a:srgbClr val="FFFFFF"/>
                </a:solidFill>
                <a:uFill>
                  <a:solidFill>
                    <a:srgbClr val="FFFFFF"/>
                  </a:solidFill>
                </a:uFill>
                <a:latin typeface="Calibri"/>
                <a:ea typeface="Arial" panose="020B0604020202020204"/>
              </a:rPr>
              <a:t>Stored Procedure</a:t>
            </a:r>
            <a:endParaRPr lang="en-IN" sz="1800" b="0" strike="noStrike" spc="-1">
              <a:solidFill>
                <a:srgbClr val="000000"/>
              </a:solidFill>
              <a:uFill>
                <a:solidFill>
                  <a:srgbClr val="FFFFFF"/>
                </a:solidFill>
              </a:uFill>
              <a:latin typeface="Arial" panose="020B0604020202020204"/>
            </a:endParaRPr>
          </a:p>
        </p:txBody>
      </p:sp>
      <p:sp>
        <p:nvSpPr>
          <p:cNvPr id="214" name="CustomShape 2"/>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B41F295D-74A8-4E1D-9A36-29561179A4B4}" type="slidenum">
              <a:rPr lang="en-IN" sz="1200" b="0" strike="noStrike" spc="-1">
                <a:solidFill>
                  <a:srgbClr val="898989"/>
                </a:solidFill>
                <a:uFill>
                  <a:solidFill>
                    <a:srgbClr val="FFFFFF"/>
                  </a:solidFill>
                </a:uFill>
                <a:latin typeface="Calibri"/>
                <a:ea typeface="Calibri"/>
              </a:rPr>
            </a:fld>
            <a:endParaRPr lang="en-IN" sz="1800" b="0" strike="noStrike" spc="-1">
              <a:solidFill>
                <a:srgbClr val="000000"/>
              </a:solidFill>
              <a:uFill>
                <a:solidFill>
                  <a:srgbClr val="FFFFFF"/>
                </a:solidFill>
              </a:uFill>
              <a:latin typeface="Arial" panose="020B0604020202020204"/>
            </a:endParaRPr>
          </a:p>
        </p:txBody>
      </p:sp>
      <p:sp>
        <p:nvSpPr>
          <p:cNvPr id="215" name="CustomShape 3"/>
          <p:cNvSpPr/>
          <p:nvPr/>
        </p:nvSpPr>
        <p:spPr>
          <a:xfrm>
            <a:off x="457200" y="1600200"/>
            <a:ext cx="8229240" cy="452556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457200" indent="-380365">
              <a:lnSpc>
                <a:spcPct val="100000"/>
              </a:lnSpc>
              <a:buClr>
                <a:srgbClr val="000000"/>
              </a:buClr>
              <a:buFont typeface="Arial" panose="020B0604020202020204"/>
              <a:buChar char="●"/>
            </a:pPr>
            <a:r>
              <a:rPr lang="en-IN" sz="2400" b="0" strike="noStrike" spc="-1">
                <a:solidFill>
                  <a:srgbClr val="000000"/>
                </a:solidFill>
                <a:uFill>
                  <a:solidFill>
                    <a:srgbClr val="FFFFFF"/>
                  </a:solidFill>
                </a:uFill>
                <a:latin typeface="Calibri"/>
                <a:ea typeface="Arial" panose="020B0604020202020204"/>
              </a:rPr>
              <a:t> </a:t>
            </a:r>
            <a:endParaRPr lang="en-IN" sz="1800" b="0" strike="noStrike" spc="-1">
              <a:solidFill>
                <a:srgbClr val="000000"/>
              </a:solidFill>
              <a:uFill>
                <a:solidFill>
                  <a:srgbClr val="FFFFFF"/>
                </a:solidFill>
              </a:uFill>
              <a:latin typeface="Arial" panose="020B0604020202020204"/>
            </a:endParaRPr>
          </a:p>
          <a:p>
            <a:pPr marL="457200">
              <a:lnSpc>
                <a:spcPct val="100000"/>
              </a:lnSpc>
            </a:pPr>
            <a:endParaRPr lang="en-IN" sz="1800" b="0" strike="noStrike" spc="-1">
              <a:solidFill>
                <a:srgbClr val="000000"/>
              </a:solidFill>
              <a:uFill>
                <a:solidFill>
                  <a:srgbClr val="FFFFFF"/>
                </a:solidFill>
              </a:uFill>
              <a:latin typeface="Arial" panose="020B0604020202020204"/>
            </a:endParaRPr>
          </a:p>
        </p:txBody>
      </p:sp>
      <p:pic>
        <p:nvPicPr>
          <p:cNvPr id="216" name="Picture 215"/>
          <p:cNvPicPr/>
          <p:nvPr/>
        </p:nvPicPr>
        <p:blipFill>
          <a:blip r:embed="rId1"/>
          <a:stretch>
            <a:fillRect/>
          </a:stretch>
        </p:blipFill>
        <p:spPr>
          <a:xfrm>
            <a:off x="1410480" y="2520000"/>
            <a:ext cx="7157520" cy="3985920"/>
          </a:xfrm>
          <a:prstGeom prst="rect">
            <a:avLst/>
          </a:prstGeom>
          <a:ln>
            <a:noFill/>
          </a:ln>
        </p:spPr>
      </p:pic>
      <p:sp>
        <p:nvSpPr>
          <p:cNvPr id="217" name="TextShape 4"/>
          <p:cNvSpPr txBox="1"/>
          <p:nvPr/>
        </p:nvSpPr>
        <p:spPr>
          <a:xfrm>
            <a:off x="457200" y="1600200"/>
            <a:ext cx="8614800" cy="1510200"/>
          </a:xfrm>
          <a:prstGeom prst="rect">
            <a:avLst/>
          </a:prstGeom>
          <a:noFill/>
          <a:ln>
            <a:noFill/>
          </a:ln>
        </p:spPr>
        <p:txBody>
          <a:bodyPr lIns="90000" tIns="45000" rIns="90000" bIns="45000"/>
          <a:lstStyle/>
          <a:p>
            <a:pPr>
              <a:lnSpc>
                <a:spcPct val="100000"/>
              </a:lnSpc>
            </a:pPr>
            <a:r>
              <a:rPr lang="en-IN" sz="2400" spc="-1" dirty="0">
                <a:solidFill>
                  <a:srgbClr val="000000"/>
                </a:solidFill>
                <a:uFill>
                  <a:solidFill>
                    <a:srgbClr val="FFFFFF"/>
                  </a:solidFill>
                </a:uFill>
                <a:latin typeface="Calibri"/>
                <a:ea typeface="Arial" panose="020B0604020202020204"/>
              </a:rPr>
              <a:t>	</a:t>
            </a:r>
            <a:r>
              <a:rPr lang="en-IN" sz="2400" spc="-1" dirty="0" smtClean="0">
                <a:solidFill>
                  <a:srgbClr val="000000"/>
                </a:solidFill>
                <a:uFill>
                  <a:solidFill>
                    <a:srgbClr val="FFFFFF"/>
                  </a:solidFill>
                </a:uFill>
                <a:latin typeface="Calibri"/>
                <a:ea typeface="Arial" panose="020B0604020202020204"/>
              </a:rPr>
              <a:t>F</a:t>
            </a:r>
            <a:r>
              <a:rPr lang="en-IN" sz="2400" b="0" strike="noStrike" spc="-1" dirty="0" smtClean="0">
                <a:solidFill>
                  <a:srgbClr val="000000"/>
                </a:solidFill>
                <a:uFill>
                  <a:solidFill>
                    <a:srgbClr val="FFFFFF"/>
                  </a:solidFill>
                </a:uFill>
                <a:latin typeface="Calibri"/>
                <a:ea typeface="Arial" panose="020B0604020202020204"/>
              </a:rPr>
              <a:t>or </a:t>
            </a:r>
            <a:r>
              <a:rPr lang="en-IN" sz="2400" b="0" strike="noStrike" spc="-1" dirty="0">
                <a:solidFill>
                  <a:srgbClr val="000000"/>
                </a:solidFill>
                <a:uFill>
                  <a:solidFill>
                    <a:srgbClr val="FFFFFF"/>
                  </a:solidFill>
                </a:uFill>
                <a:latin typeface="Calibri"/>
                <a:ea typeface="Arial" panose="020B0604020202020204"/>
              </a:rPr>
              <a:t>creating and executing a stored procedure the user should have “</a:t>
            </a:r>
            <a:r>
              <a:rPr lang="en-IN" sz="2400" b="1" strike="noStrike" spc="-1" dirty="0">
                <a:solidFill>
                  <a:srgbClr val="000000"/>
                </a:solidFill>
                <a:uFill>
                  <a:solidFill>
                    <a:srgbClr val="FFFFFF"/>
                  </a:solidFill>
                </a:uFill>
                <a:latin typeface="Calibri"/>
                <a:ea typeface="Arial" panose="020B0604020202020204"/>
              </a:rPr>
              <a:t>create routine”</a:t>
            </a:r>
            <a:r>
              <a:rPr lang="en-IN" sz="2400" b="0" strike="noStrike" spc="-1" dirty="0">
                <a:solidFill>
                  <a:srgbClr val="000000"/>
                </a:solidFill>
                <a:uFill>
                  <a:solidFill>
                    <a:srgbClr val="FFFFFF"/>
                  </a:solidFill>
                </a:uFill>
                <a:latin typeface="Calibri"/>
                <a:ea typeface="Arial" panose="020B0604020202020204"/>
              </a:rPr>
              <a:t> </a:t>
            </a:r>
            <a:r>
              <a:rPr lang="en-IN" sz="2400" b="0" strike="noStrike" spc="-1" dirty="0" smtClean="0">
                <a:solidFill>
                  <a:srgbClr val="000000"/>
                </a:solidFill>
                <a:uFill>
                  <a:solidFill>
                    <a:srgbClr val="FFFFFF"/>
                  </a:solidFill>
                </a:uFill>
                <a:latin typeface="Calibri"/>
                <a:ea typeface="Arial" panose="020B0604020202020204"/>
              </a:rPr>
              <a:t>privilege</a:t>
            </a:r>
            <a:endParaRPr lang="en-IN" sz="1800" b="0" strike="noStrike" spc="-1" dirty="0">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a:lstStyle/>
          <a:p>
            <a:pPr marL="342900" indent="-342265" algn="ctr">
              <a:lnSpc>
                <a:spcPct val="100000"/>
              </a:lnSpc>
            </a:pPr>
            <a:r>
              <a:rPr lang="en-IN" sz="3600" b="1" strike="noStrike" spc="-1">
                <a:solidFill>
                  <a:srgbClr val="FFFFFF"/>
                </a:solidFill>
                <a:uFill>
                  <a:solidFill>
                    <a:srgbClr val="FFFFFF"/>
                  </a:solidFill>
                </a:uFill>
                <a:latin typeface="Calibri"/>
                <a:ea typeface="Arial" panose="020B0604020202020204"/>
              </a:rPr>
              <a:t> Stored Procedure Syntax</a:t>
            </a:r>
            <a:endParaRPr lang="en-IN" sz="1800" b="0" strike="noStrike" spc="-1">
              <a:solidFill>
                <a:srgbClr val="000000"/>
              </a:solidFill>
              <a:uFill>
                <a:solidFill>
                  <a:srgbClr val="FFFFFF"/>
                </a:solidFill>
              </a:uFill>
              <a:latin typeface="Arial" panose="020B0604020202020204"/>
            </a:endParaRPr>
          </a:p>
        </p:txBody>
      </p:sp>
      <p:sp>
        <p:nvSpPr>
          <p:cNvPr id="219" name="CustomShape 2"/>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947A67C4-6F96-4258-ADC1-B3CF42801617}" type="slidenum">
              <a:rPr lang="en-IN" sz="1200" b="0" strike="noStrike" spc="-1">
                <a:solidFill>
                  <a:srgbClr val="898989"/>
                </a:solidFill>
                <a:uFill>
                  <a:solidFill>
                    <a:srgbClr val="FFFFFF"/>
                  </a:solidFill>
                </a:uFill>
                <a:latin typeface="Calibri"/>
                <a:ea typeface="Calibri"/>
              </a:rPr>
            </a:fld>
            <a:endParaRPr lang="en-IN" sz="1800" b="0" strike="noStrike" spc="-1">
              <a:solidFill>
                <a:srgbClr val="000000"/>
              </a:solidFill>
              <a:uFill>
                <a:solidFill>
                  <a:srgbClr val="FFFFFF"/>
                </a:solidFill>
              </a:uFill>
              <a:latin typeface="Arial" panose="020B0604020202020204"/>
            </a:endParaRPr>
          </a:p>
        </p:txBody>
      </p:sp>
      <p:sp>
        <p:nvSpPr>
          <p:cNvPr id="220" name="CustomShape 3"/>
          <p:cNvSpPr/>
          <p:nvPr/>
        </p:nvSpPr>
        <p:spPr>
          <a:xfrm>
            <a:off x="457200" y="1600200"/>
            <a:ext cx="8229240" cy="452556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2400" b="0" strike="noStrike" spc="-1" dirty="0" smtClean="0">
                <a:solidFill>
                  <a:srgbClr val="000000"/>
                </a:solidFill>
                <a:uFill>
                  <a:solidFill>
                    <a:srgbClr val="FFFFFF"/>
                  </a:solidFill>
                </a:uFill>
                <a:latin typeface="Calibri" panose="020F0502020204030204" pitchFamily="34" charset="0"/>
                <a:ea typeface="Arial" panose="020B0604020202020204"/>
              </a:rPr>
              <a:t>PROCEDURE </a:t>
            </a:r>
            <a:r>
              <a:rPr lang="en-IN" sz="2400" b="0" i="1" strike="noStrike" spc="-1" dirty="0" err="1" smtClean="0">
                <a:solidFill>
                  <a:srgbClr val="000000"/>
                </a:solidFill>
                <a:uFill>
                  <a:solidFill>
                    <a:srgbClr val="FFFFFF"/>
                  </a:solidFill>
                </a:uFill>
                <a:latin typeface="Calibri" panose="020F0502020204030204" pitchFamily="34" charset="0"/>
                <a:ea typeface="Arial" panose="020B0604020202020204"/>
              </a:rPr>
              <a:t>procedure_name</a:t>
            </a:r>
            <a:r>
              <a:rPr lang="en-IN" sz="2400" b="0" strike="noStrike" spc="-1" dirty="0" smtClean="0">
                <a:solidFill>
                  <a:srgbClr val="000000"/>
                </a:solidFill>
                <a:uFill>
                  <a:solidFill>
                    <a:srgbClr val="FFFFFF"/>
                  </a:solidFill>
                </a:uFill>
                <a:latin typeface="Calibri" panose="020F0502020204030204" pitchFamily="34" charset="0"/>
                <a:ea typeface="Arial" panose="020B0604020202020204"/>
              </a:rPr>
              <a:t> </a:t>
            </a:r>
            <a:r>
              <a:rPr lang="en-IN" sz="2400" b="0" strike="noStrike" spc="-1" dirty="0">
                <a:solidFill>
                  <a:srgbClr val="000000"/>
                </a:solidFill>
                <a:uFill>
                  <a:solidFill>
                    <a:srgbClr val="FFFFFF"/>
                  </a:solidFill>
                </a:uFill>
                <a:latin typeface="Calibri" panose="020F0502020204030204" pitchFamily="34" charset="0"/>
                <a:ea typeface="Arial" panose="020B0604020202020204"/>
              </a:rPr>
              <a:t>([</a:t>
            </a:r>
            <a:r>
              <a:rPr lang="en-IN" sz="2400" b="0" strike="noStrike" spc="-1" dirty="0" err="1">
                <a:solidFill>
                  <a:srgbClr val="000000"/>
                </a:solidFill>
                <a:uFill>
                  <a:solidFill>
                    <a:srgbClr val="FFFFFF"/>
                  </a:solidFill>
                </a:uFill>
                <a:latin typeface="Calibri" panose="020F0502020204030204" pitchFamily="34" charset="0"/>
                <a:ea typeface="Arial" panose="020B0604020202020204"/>
              </a:rPr>
              <a:t>proc_parameter</a:t>
            </a:r>
            <a:r>
              <a:rPr lang="en-IN" sz="2400" b="0" strike="noStrike" spc="-1" dirty="0">
                <a:solidFill>
                  <a:srgbClr val="000000"/>
                </a:solidFill>
                <a:uFill>
                  <a:solidFill>
                    <a:srgbClr val="FFFFFF"/>
                  </a:solidFill>
                </a:uFill>
                <a:latin typeface="Calibri" panose="020F0502020204030204" pitchFamily="34" charset="0"/>
                <a:ea typeface="Arial" panose="020B0604020202020204"/>
              </a:rPr>
              <a:t>[,...]])          </a:t>
            </a:r>
            <a:endParaRPr lang="en-IN" sz="2800" b="0" strike="noStrike" spc="-1" dirty="0">
              <a:solidFill>
                <a:srgbClr val="000000"/>
              </a:solidFill>
              <a:uFill>
                <a:solidFill>
                  <a:srgbClr val="FFFFFF"/>
                </a:solidFill>
              </a:uFill>
              <a:latin typeface="Calibri" panose="020F0502020204030204" pitchFamily="34" charset="0"/>
            </a:endParaRPr>
          </a:p>
          <a:p>
            <a:pPr>
              <a:lnSpc>
                <a:spcPct val="100000"/>
              </a:lnSpc>
            </a:pPr>
            <a:r>
              <a:rPr lang="en-IN" sz="2400" b="0" strike="noStrike" spc="-1" dirty="0" err="1" smtClean="0">
                <a:solidFill>
                  <a:srgbClr val="000000"/>
                </a:solidFill>
                <a:uFill>
                  <a:solidFill>
                    <a:srgbClr val="FFFFFF"/>
                  </a:solidFill>
                </a:uFill>
                <a:latin typeface="Calibri" panose="020F0502020204030204" pitchFamily="34" charset="0"/>
                <a:ea typeface="Arial" panose="020B0604020202020204"/>
              </a:rPr>
              <a:t>proc_parameter</a:t>
            </a:r>
            <a:r>
              <a:rPr lang="en-IN" sz="2400" b="0" strike="noStrike" spc="-1" dirty="0">
                <a:solidFill>
                  <a:srgbClr val="000000"/>
                </a:solidFill>
                <a:uFill>
                  <a:solidFill>
                    <a:srgbClr val="FFFFFF"/>
                  </a:solidFill>
                </a:uFill>
                <a:latin typeface="Calibri" panose="020F0502020204030204" pitchFamily="34" charset="0"/>
                <a:ea typeface="Arial" panose="020B0604020202020204"/>
              </a:rPr>
              <a:t>: [ </a:t>
            </a:r>
            <a:r>
              <a:rPr lang="en-IN" sz="2400" b="0" i="1" strike="noStrike" spc="-1" dirty="0">
                <a:solidFill>
                  <a:srgbClr val="000000"/>
                </a:solidFill>
                <a:uFill>
                  <a:solidFill>
                    <a:srgbClr val="FFFFFF"/>
                  </a:solidFill>
                </a:uFill>
                <a:latin typeface="Calibri" panose="020F0502020204030204" pitchFamily="34" charset="0"/>
                <a:ea typeface="Arial" panose="020B0604020202020204"/>
              </a:rPr>
              <a:t>IN | OUT | INOUT</a:t>
            </a:r>
            <a:r>
              <a:rPr lang="en-IN" sz="2400" b="0" strike="noStrike" spc="-1" dirty="0">
                <a:solidFill>
                  <a:srgbClr val="000000"/>
                </a:solidFill>
                <a:uFill>
                  <a:solidFill>
                    <a:srgbClr val="FFFFFF"/>
                  </a:solidFill>
                </a:uFill>
                <a:latin typeface="Calibri" panose="020F0502020204030204" pitchFamily="34" charset="0"/>
                <a:ea typeface="Arial" panose="020B0604020202020204"/>
              </a:rPr>
              <a:t> ] </a:t>
            </a:r>
            <a:r>
              <a:rPr lang="en-IN" sz="2400" b="0" strike="noStrike" spc="-1" dirty="0" err="1">
                <a:solidFill>
                  <a:srgbClr val="000000"/>
                </a:solidFill>
                <a:uFill>
                  <a:solidFill>
                    <a:srgbClr val="FFFFFF"/>
                  </a:solidFill>
                </a:uFill>
                <a:latin typeface="Calibri" panose="020F0502020204030204" pitchFamily="34" charset="0"/>
                <a:ea typeface="Arial" panose="020B0604020202020204"/>
              </a:rPr>
              <a:t>param_name</a:t>
            </a:r>
            <a:r>
              <a:rPr lang="en-IN" sz="2400" b="0" strike="noStrike" spc="-1" dirty="0">
                <a:solidFill>
                  <a:srgbClr val="000000"/>
                </a:solidFill>
                <a:uFill>
                  <a:solidFill>
                    <a:srgbClr val="FFFFFF"/>
                  </a:solidFill>
                </a:uFill>
                <a:latin typeface="Calibri" panose="020F0502020204030204" pitchFamily="34" charset="0"/>
                <a:ea typeface="Arial" panose="020B0604020202020204"/>
              </a:rPr>
              <a:t> type    </a:t>
            </a:r>
            <a:endParaRPr lang="en-IN" sz="2800" b="0" strike="noStrike" spc="-1" dirty="0">
              <a:solidFill>
                <a:srgbClr val="000000"/>
              </a:solidFill>
              <a:uFill>
                <a:solidFill>
                  <a:srgbClr val="FFFFFF"/>
                </a:solidFill>
              </a:uFill>
              <a:latin typeface="Calibri" panose="020F0502020204030204" pitchFamily="34" charset="0"/>
            </a:endParaRPr>
          </a:p>
          <a:p>
            <a:pPr>
              <a:lnSpc>
                <a:spcPct val="100000"/>
              </a:lnSpc>
            </a:pPr>
            <a:r>
              <a:rPr lang="en-IN" sz="2400" b="0" strike="noStrike" spc="-1" dirty="0">
                <a:solidFill>
                  <a:srgbClr val="000000"/>
                </a:solidFill>
                <a:uFill>
                  <a:solidFill>
                    <a:srgbClr val="FFFFFF"/>
                  </a:solidFill>
                </a:uFill>
                <a:latin typeface="Calibri" panose="020F0502020204030204" pitchFamily="34" charset="0"/>
                <a:ea typeface="Arial" panose="020B0604020202020204"/>
              </a:rPr>
              <a:t>type:          </a:t>
            </a:r>
            <a:endParaRPr lang="en-IN" sz="2800" b="0" strike="noStrike" spc="-1" dirty="0">
              <a:solidFill>
                <a:srgbClr val="000000"/>
              </a:solidFill>
              <a:uFill>
                <a:solidFill>
                  <a:srgbClr val="FFFFFF"/>
                </a:solidFill>
              </a:uFill>
              <a:latin typeface="Calibri" panose="020F0502020204030204" pitchFamily="34" charset="0"/>
            </a:endParaRPr>
          </a:p>
          <a:p>
            <a:pPr>
              <a:lnSpc>
                <a:spcPct val="100000"/>
              </a:lnSpc>
            </a:pPr>
            <a:r>
              <a:rPr lang="en-IN" sz="2400" b="0" strike="noStrike" spc="-1" dirty="0">
                <a:solidFill>
                  <a:srgbClr val="000000"/>
                </a:solidFill>
                <a:uFill>
                  <a:solidFill>
                    <a:srgbClr val="FFFFFF"/>
                  </a:solidFill>
                </a:uFill>
                <a:latin typeface="Calibri" panose="020F0502020204030204" pitchFamily="34" charset="0"/>
                <a:ea typeface="Arial" panose="020B0604020202020204"/>
              </a:rPr>
              <a:t>Any valid MySQL data type    </a:t>
            </a:r>
            <a:endParaRPr lang="en-IN" sz="2800" b="0" strike="noStrike" spc="-1" dirty="0">
              <a:solidFill>
                <a:srgbClr val="000000"/>
              </a:solidFill>
              <a:uFill>
                <a:solidFill>
                  <a:srgbClr val="FFFFFF"/>
                </a:solidFill>
              </a:uFill>
              <a:latin typeface="Calibri" panose="020F0502020204030204" pitchFamily="34" charset="0"/>
            </a:endParaRPr>
          </a:p>
          <a:p>
            <a:pPr>
              <a:lnSpc>
                <a:spcPct val="100000"/>
              </a:lnSpc>
            </a:pPr>
            <a:r>
              <a:rPr lang="en-IN" sz="2400" b="0" strike="noStrike" spc="-1" dirty="0" err="1" smtClean="0">
                <a:solidFill>
                  <a:srgbClr val="000000"/>
                </a:solidFill>
                <a:uFill>
                  <a:solidFill>
                    <a:srgbClr val="FFFFFF"/>
                  </a:solidFill>
                </a:uFill>
                <a:latin typeface="Calibri" panose="020F0502020204030204" pitchFamily="34" charset="0"/>
                <a:ea typeface="Arial" panose="020B0604020202020204"/>
              </a:rPr>
              <a:t>routine_body</a:t>
            </a:r>
            <a:r>
              <a:rPr lang="en-IN" sz="2400" b="0" strike="noStrike" spc="-1" dirty="0">
                <a:solidFill>
                  <a:srgbClr val="000000"/>
                </a:solidFill>
                <a:uFill>
                  <a:solidFill>
                    <a:srgbClr val="FFFFFF"/>
                  </a:solidFill>
                </a:uFill>
                <a:latin typeface="Calibri" panose="020F0502020204030204" pitchFamily="34" charset="0"/>
                <a:ea typeface="Arial" panose="020B0604020202020204"/>
              </a:rPr>
              <a:t>:      </a:t>
            </a:r>
            <a:endParaRPr lang="en-IN" sz="2800" b="0" strike="noStrike" spc="-1" dirty="0">
              <a:solidFill>
                <a:srgbClr val="000000"/>
              </a:solidFill>
              <a:uFill>
                <a:solidFill>
                  <a:srgbClr val="FFFFFF"/>
                </a:solidFill>
              </a:uFill>
              <a:latin typeface="Calibri" panose="020F0502020204030204" pitchFamily="34" charset="0"/>
            </a:endParaRPr>
          </a:p>
          <a:p>
            <a:pPr>
              <a:lnSpc>
                <a:spcPct val="100000"/>
              </a:lnSpc>
            </a:pPr>
            <a:r>
              <a:rPr lang="en-IN" sz="2400" b="0" strike="noStrike" spc="-1" dirty="0">
                <a:solidFill>
                  <a:srgbClr val="000000"/>
                </a:solidFill>
                <a:uFill>
                  <a:solidFill>
                    <a:srgbClr val="FFFFFF"/>
                  </a:solidFill>
                </a:uFill>
                <a:latin typeface="Calibri" panose="020F0502020204030204" pitchFamily="34" charset="0"/>
                <a:ea typeface="Arial" panose="020B0604020202020204"/>
              </a:rPr>
              <a:t>Valid SQL routine statement</a:t>
            </a:r>
            <a:endParaRPr lang="en-IN" sz="2800" b="0" strike="noStrike" spc="-1" dirty="0">
              <a:solidFill>
                <a:srgbClr val="000000"/>
              </a:solidFill>
              <a:uFill>
                <a:solidFill>
                  <a:srgbClr val="FFFFFF"/>
                </a:solidFill>
              </a:uFill>
              <a:latin typeface="Calibri" panose="020F0502020204030204" pitchFamily="34" charset="0"/>
            </a:endParaRPr>
          </a:p>
          <a:p>
            <a:pPr>
              <a:lnSpc>
                <a:spcPct val="100000"/>
              </a:lnSpc>
            </a:pPr>
            <a:endParaRPr lang="en-IN" sz="2800" b="0" strike="noStrike" spc="-1" dirty="0">
              <a:solidFill>
                <a:srgbClr val="000000"/>
              </a:solidFill>
              <a:uFill>
                <a:solidFill>
                  <a:srgbClr val="FFFFFF"/>
                </a:solidFill>
              </a:uFill>
              <a:latin typeface="Calibri" panose="020F0502020204030204" pitchFamily="34" charset="0"/>
            </a:endParaRPr>
          </a:p>
          <a:p>
            <a:pPr>
              <a:lnSpc>
                <a:spcPct val="100000"/>
              </a:lnSpc>
            </a:pPr>
            <a:r>
              <a:rPr lang="en-IN" sz="2400" b="1" strike="noStrike" spc="-1" dirty="0">
                <a:solidFill>
                  <a:srgbClr val="000000"/>
                </a:solidFill>
                <a:uFill>
                  <a:solidFill>
                    <a:srgbClr val="FFFFFF"/>
                  </a:solidFill>
                </a:uFill>
                <a:latin typeface="Calibri" panose="020F0502020204030204" pitchFamily="34" charset="0"/>
                <a:ea typeface="Arial" panose="020B0604020202020204"/>
              </a:rPr>
              <a:t>Executing a Stored Procedure:</a:t>
            </a:r>
            <a:endParaRPr lang="en-IN" sz="2800" b="0" strike="noStrike" spc="-1" dirty="0">
              <a:solidFill>
                <a:srgbClr val="000000"/>
              </a:solidFill>
              <a:uFill>
                <a:solidFill>
                  <a:srgbClr val="FFFFFF"/>
                </a:solidFill>
              </a:uFill>
              <a:latin typeface="Calibri" panose="020F0502020204030204" pitchFamily="34" charset="0"/>
            </a:endParaRPr>
          </a:p>
          <a:p>
            <a:pPr>
              <a:lnSpc>
                <a:spcPct val="100000"/>
              </a:lnSpc>
            </a:pPr>
            <a:r>
              <a:rPr lang="en-IN" sz="2400" b="0" strike="noStrike" spc="-1" dirty="0">
                <a:solidFill>
                  <a:srgbClr val="000000"/>
                </a:solidFill>
                <a:uFill>
                  <a:solidFill>
                    <a:srgbClr val="FFFFFF"/>
                  </a:solidFill>
                </a:uFill>
                <a:latin typeface="Calibri" panose="020F0502020204030204" pitchFamily="34" charset="0"/>
                <a:ea typeface="Arial" panose="020B0604020202020204"/>
              </a:rPr>
              <a:t>CALL </a:t>
            </a:r>
            <a:r>
              <a:rPr lang="en-IN" sz="2400" b="0" i="1" strike="noStrike" spc="-1" dirty="0" err="1">
                <a:solidFill>
                  <a:srgbClr val="000000"/>
                </a:solidFill>
                <a:uFill>
                  <a:solidFill>
                    <a:srgbClr val="FFFFFF"/>
                  </a:solidFill>
                </a:uFill>
                <a:latin typeface="Calibri" panose="020F0502020204030204" pitchFamily="34" charset="0"/>
                <a:ea typeface="Arial" panose="020B0604020202020204"/>
              </a:rPr>
              <a:t>procedure_name</a:t>
            </a:r>
            <a:r>
              <a:rPr lang="en-IN" sz="2400" b="0" i="1" strike="noStrike" spc="-1" dirty="0">
                <a:solidFill>
                  <a:srgbClr val="000000"/>
                </a:solidFill>
                <a:uFill>
                  <a:solidFill>
                    <a:srgbClr val="FFFFFF"/>
                  </a:solidFill>
                </a:uFill>
                <a:latin typeface="Calibri" panose="020F0502020204030204" pitchFamily="34" charset="0"/>
                <a:ea typeface="Arial" panose="020B0604020202020204"/>
              </a:rPr>
              <a:t>;</a:t>
            </a:r>
            <a:endParaRPr lang="en-IN" sz="2800" b="0" strike="noStrike" spc="-1" dirty="0">
              <a:solidFill>
                <a:srgbClr val="000000"/>
              </a:solidFill>
              <a:uFill>
                <a:solidFill>
                  <a:srgbClr val="FFFFFF"/>
                </a:solidFill>
              </a:uFill>
              <a:latin typeface="Calibri" panose="020F0502020204030204" pitchFamily="34" charset="0"/>
            </a:endParaRPr>
          </a:p>
          <a:p>
            <a:pPr>
              <a:lnSpc>
                <a:spcPct val="100000"/>
              </a:lnSpc>
            </a:pPr>
            <a:endParaRPr lang="en-IN" sz="2800" b="0" strike="noStrike" spc="-1" dirty="0">
              <a:solidFill>
                <a:srgbClr val="000000"/>
              </a:solidFill>
              <a:uFill>
                <a:solidFill>
                  <a:srgbClr val="FFFFFF"/>
                </a:solidFill>
              </a:uFill>
              <a:latin typeface="Calibri" panose="020F0502020204030204" pitchFamily="34" charset="0"/>
            </a:endParaRPr>
          </a:p>
          <a:p>
            <a:pPr>
              <a:lnSpc>
                <a:spcPct val="100000"/>
              </a:lnSpc>
            </a:pPr>
            <a:r>
              <a:rPr lang="en-IN" sz="2400" b="1" strike="noStrike" spc="-1" dirty="0">
                <a:solidFill>
                  <a:srgbClr val="000000"/>
                </a:solidFill>
                <a:uFill>
                  <a:solidFill>
                    <a:srgbClr val="FFFFFF"/>
                  </a:solidFill>
                </a:uFill>
                <a:latin typeface="Calibri" panose="020F0502020204030204" pitchFamily="34" charset="0"/>
                <a:ea typeface="Arial" panose="020B0604020202020204"/>
              </a:rPr>
              <a:t>Deleting a Stored Procedure:</a:t>
            </a:r>
            <a:endParaRPr lang="en-IN" sz="2800" b="0" strike="noStrike" spc="-1" dirty="0">
              <a:solidFill>
                <a:srgbClr val="000000"/>
              </a:solidFill>
              <a:uFill>
                <a:solidFill>
                  <a:srgbClr val="FFFFFF"/>
                </a:solidFill>
              </a:uFill>
              <a:latin typeface="Calibri" panose="020F0502020204030204" pitchFamily="34" charset="0"/>
            </a:endParaRPr>
          </a:p>
          <a:p>
            <a:pPr>
              <a:lnSpc>
                <a:spcPct val="100000"/>
              </a:lnSpc>
            </a:pPr>
            <a:r>
              <a:rPr lang="en-IN" sz="2400" b="0" strike="noStrike" spc="-1" dirty="0">
                <a:solidFill>
                  <a:srgbClr val="000000"/>
                </a:solidFill>
                <a:uFill>
                  <a:solidFill>
                    <a:srgbClr val="FFFFFF"/>
                  </a:solidFill>
                </a:uFill>
                <a:latin typeface="Calibri" panose="020F0502020204030204" pitchFamily="34" charset="0"/>
                <a:ea typeface="Arial" panose="020B0604020202020204"/>
              </a:rPr>
              <a:t>DROP PROCEDURE </a:t>
            </a:r>
            <a:r>
              <a:rPr lang="en-IN" sz="2400" b="0" i="1" strike="noStrike" spc="-1" dirty="0" err="1">
                <a:solidFill>
                  <a:srgbClr val="000000"/>
                </a:solidFill>
                <a:uFill>
                  <a:solidFill>
                    <a:srgbClr val="FFFFFF"/>
                  </a:solidFill>
                </a:uFill>
                <a:latin typeface="Calibri" panose="020F0502020204030204" pitchFamily="34" charset="0"/>
                <a:ea typeface="Arial" panose="020B0604020202020204"/>
              </a:rPr>
              <a:t>procedure_name</a:t>
            </a:r>
            <a:r>
              <a:rPr lang="en-IN" sz="2400" b="0" i="1" strike="noStrike" spc="-1" dirty="0">
                <a:solidFill>
                  <a:srgbClr val="000000"/>
                </a:solidFill>
                <a:uFill>
                  <a:solidFill>
                    <a:srgbClr val="FFFFFF"/>
                  </a:solidFill>
                </a:uFill>
                <a:latin typeface="Calibri" panose="020F0502020204030204" pitchFamily="34" charset="0"/>
                <a:ea typeface="Arial" panose="020B0604020202020204"/>
              </a:rPr>
              <a:t>;</a:t>
            </a:r>
            <a:endParaRPr lang="en-IN" sz="2800" b="0" strike="noStrike" spc="-1" dirty="0">
              <a:solidFill>
                <a:srgbClr val="000000"/>
              </a:solidFill>
              <a:uFill>
                <a:solidFill>
                  <a:srgbClr val="FFFFFF"/>
                </a:solidFill>
              </a:uFill>
              <a:latin typeface="Calibri" panose="020F0502020204030204" pitchFamily="34" charset="0"/>
            </a:endParaRPr>
          </a:p>
          <a:p>
            <a:pPr marL="457200">
              <a:lnSpc>
                <a:spcPct val="100000"/>
              </a:lnSpc>
            </a:pPr>
            <a:endParaRPr lang="en-IN" sz="1800" b="0" strike="noStrike" spc="-1" dirty="0">
              <a:solidFill>
                <a:srgbClr val="000000"/>
              </a:solidFill>
              <a:uFill>
                <a:solidFill>
                  <a:srgbClr val="FFFFFF"/>
                </a:solidFill>
              </a:u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a:lstStyle/>
          <a:p>
            <a:pPr marL="342900" indent="-342265" algn="ctr">
              <a:lnSpc>
                <a:spcPct val="100000"/>
              </a:lnSpc>
            </a:pPr>
            <a:r>
              <a:rPr lang="en-IN" sz="3600" b="1" strike="noStrike" spc="-1">
                <a:solidFill>
                  <a:srgbClr val="FFFFFF"/>
                </a:solidFill>
                <a:uFill>
                  <a:solidFill>
                    <a:srgbClr val="FFFFFF"/>
                  </a:solidFill>
                </a:uFill>
                <a:latin typeface="Calibri"/>
                <a:ea typeface="Arial" panose="020B0604020202020204"/>
              </a:rPr>
              <a:t>Stored Procedure:Example</a:t>
            </a:r>
            <a:endParaRPr lang="en-IN" sz="1800" b="0" strike="noStrike" spc="-1">
              <a:solidFill>
                <a:srgbClr val="000000"/>
              </a:solidFill>
              <a:uFill>
                <a:solidFill>
                  <a:srgbClr val="FFFFFF"/>
                </a:solidFill>
              </a:uFill>
              <a:latin typeface="Arial" panose="020B0604020202020204"/>
            </a:endParaRPr>
          </a:p>
        </p:txBody>
      </p:sp>
      <p:sp>
        <p:nvSpPr>
          <p:cNvPr id="232" name="CustomShape 2"/>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7E9C3F16-6AA4-4ECC-AB57-6E5E02753C1C}" type="slidenum">
              <a:rPr lang="en-IN" sz="1200" b="0" strike="noStrike" spc="-1">
                <a:solidFill>
                  <a:srgbClr val="898989"/>
                </a:solidFill>
                <a:uFill>
                  <a:solidFill>
                    <a:srgbClr val="FFFFFF"/>
                  </a:solidFill>
                </a:uFill>
                <a:latin typeface="Calibri"/>
                <a:ea typeface="Calibri"/>
              </a:rPr>
            </a:fld>
            <a:endParaRPr lang="en-IN" sz="1800" b="0" strike="noStrike" spc="-1">
              <a:solidFill>
                <a:srgbClr val="000000"/>
              </a:solidFill>
              <a:uFill>
                <a:solidFill>
                  <a:srgbClr val="FFFFFF"/>
                </a:solidFill>
              </a:uFill>
              <a:latin typeface="Arial" panose="020B0604020202020204"/>
            </a:endParaRPr>
          </a:p>
        </p:txBody>
      </p:sp>
      <p:sp>
        <p:nvSpPr>
          <p:cNvPr id="233" name="CustomShape 3"/>
          <p:cNvSpPr/>
          <p:nvPr/>
        </p:nvSpPr>
        <p:spPr>
          <a:xfrm>
            <a:off x="457200" y="1600200"/>
            <a:ext cx="8229240" cy="4525560"/>
          </a:xfrm>
          <a:prstGeom prst="rect">
            <a:avLst/>
          </a:prstGeom>
          <a:noFill/>
          <a:ln>
            <a:noFill/>
          </a:ln>
        </p:spPr>
        <p:style>
          <a:lnRef idx="0">
            <a:scrgbClr r="0" g="0" b="0"/>
          </a:lnRef>
          <a:fillRef idx="0">
            <a:scrgbClr r="0" g="0" b="0"/>
          </a:fillRef>
          <a:effectRef idx="0">
            <a:scrgbClr r="0" g="0" b="0"/>
          </a:effectRef>
          <a:fontRef idx="minor"/>
        </p:style>
      </p:sp>
      <p:pic>
        <p:nvPicPr>
          <p:cNvPr id="234" name="Picture 233"/>
          <p:cNvPicPr/>
          <p:nvPr/>
        </p:nvPicPr>
        <p:blipFill>
          <a:blip r:embed="rId1"/>
          <a:stretch>
            <a:fillRect/>
          </a:stretch>
        </p:blipFill>
        <p:spPr>
          <a:xfrm>
            <a:off x="95760" y="2010960"/>
            <a:ext cx="9000720" cy="2381040"/>
          </a:xfrm>
          <a:prstGeom prst="rect">
            <a:avLst/>
          </a:prstGeom>
          <a:ln>
            <a:noFill/>
          </a:ln>
        </p:spPr>
      </p:pic>
      <p:sp>
        <p:nvSpPr>
          <p:cNvPr id="235" name="TextShape 4"/>
          <p:cNvSpPr txBox="1"/>
          <p:nvPr/>
        </p:nvSpPr>
        <p:spPr>
          <a:xfrm>
            <a:off x="72000" y="4752000"/>
            <a:ext cx="9000000" cy="1865160"/>
          </a:xfrm>
          <a:prstGeom prst="rect">
            <a:avLst/>
          </a:prstGeom>
          <a:noFill/>
          <a:ln>
            <a:noFill/>
          </a:ln>
        </p:spPr>
        <p:txBody>
          <a:bodyPr lIns="90000" tIns="45000" rIns="90000" bIns="45000"/>
          <a:lstStyle/>
          <a:p>
            <a:pPr algn="just">
              <a:lnSpc>
                <a:spcPct val="100000"/>
              </a:lnSpc>
            </a:pPr>
            <a:r>
              <a:rPr lang="en-IN" sz="2400" b="0" strike="noStrike" spc="-1" dirty="0">
                <a:solidFill>
                  <a:srgbClr val="000000"/>
                </a:solidFill>
                <a:uFill>
                  <a:solidFill>
                    <a:srgbClr val="FFFFFF"/>
                  </a:solidFill>
                </a:uFill>
                <a:latin typeface="Calibri"/>
                <a:ea typeface="Arial" panose="020B0604020202020204"/>
              </a:rPr>
              <a:t>Delimiter is used to tell that statement ending with ‘delimiter’ denotes the end of one statement. Here, the use of delimiter is necessary to so that the MySQL treats the statements inside (BEGIN...END) as part of one statement.</a:t>
            </a:r>
            <a:endParaRPr lang="en-IN" sz="1800" b="0" strike="noStrike" spc="-1" dirty="0">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a:lstStyle/>
          <a:p>
            <a:pPr marL="342900" indent="-342265" algn="ctr">
              <a:lnSpc>
                <a:spcPct val="100000"/>
              </a:lnSpc>
            </a:pPr>
            <a:r>
              <a:rPr lang="en-IN" sz="3200" b="1" strike="noStrike" spc="-1">
                <a:solidFill>
                  <a:srgbClr val="FFFFFF"/>
                </a:solidFill>
                <a:uFill>
                  <a:solidFill>
                    <a:srgbClr val="FFFFFF"/>
                  </a:solidFill>
                </a:uFill>
                <a:latin typeface="Calibri"/>
                <a:ea typeface="Arial" panose="020B0604020202020204"/>
              </a:rPr>
              <a:t>Stored Procedure: Compound Statement</a:t>
            </a:r>
            <a:endParaRPr lang="en-IN" sz="1800" b="0" strike="noStrike" spc="-1">
              <a:solidFill>
                <a:srgbClr val="000000"/>
              </a:solidFill>
              <a:uFill>
                <a:solidFill>
                  <a:srgbClr val="FFFFFF"/>
                </a:solidFill>
              </a:uFill>
              <a:latin typeface="Arial" panose="020B0604020202020204"/>
            </a:endParaRPr>
          </a:p>
        </p:txBody>
      </p:sp>
      <p:sp>
        <p:nvSpPr>
          <p:cNvPr id="237" name="CustomShape 2"/>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47BAD02E-FFD6-4EE9-90B2-C25509C4C9B5}" type="slidenum">
              <a:rPr lang="en-IN" sz="1200" b="0" strike="noStrike" spc="-1">
                <a:solidFill>
                  <a:srgbClr val="898989"/>
                </a:solidFill>
                <a:uFill>
                  <a:solidFill>
                    <a:srgbClr val="FFFFFF"/>
                  </a:solidFill>
                </a:uFill>
                <a:latin typeface="Calibri"/>
                <a:ea typeface="Calibri"/>
              </a:rPr>
            </a:fld>
            <a:endParaRPr lang="en-IN" sz="1800" b="0" strike="noStrike" spc="-1">
              <a:solidFill>
                <a:srgbClr val="000000"/>
              </a:solidFill>
              <a:uFill>
                <a:solidFill>
                  <a:srgbClr val="FFFFFF"/>
                </a:solidFill>
              </a:uFill>
              <a:latin typeface="Arial" panose="020B0604020202020204"/>
            </a:endParaRPr>
          </a:p>
        </p:txBody>
      </p:sp>
      <p:sp>
        <p:nvSpPr>
          <p:cNvPr id="238" name="CustomShape 3"/>
          <p:cNvSpPr/>
          <p:nvPr/>
        </p:nvSpPr>
        <p:spPr>
          <a:xfrm>
            <a:off x="72000" y="1600200"/>
            <a:ext cx="8614440" cy="452556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457200" indent="-380365" algn="just">
              <a:lnSpc>
                <a:spcPct val="100000"/>
              </a:lnSpc>
              <a:buClr>
                <a:srgbClr val="000000"/>
              </a:buClr>
              <a:buFont typeface="Symbol" charset="2"/>
              <a:buChar char=""/>
            </a:pPr>
            <a:r>
              <a:rPr lang="en-IN" sz="2400" b="0" strike="noStrike" spc="-1" dirty="0">
                <a:solidFill>
                  <a:srgbClr val="000000"/>
                </a:solidFill>
                <a:uFill>
                  <a:solidFill>
                    <a:srgbClr val="FFFFFF"/>
                  </a:solidFill>
                </a:uFill>
                <a:latin typeface="Calibri" panose="020F0502020204030204" pitchFamily="34" charset="0"/>
                <a:ea typeface="Arial" panose="020B0604020202020204"/>
              </a:rPr>
              <a:t>BEGIN ... END block is used to write compound statements, i.e. when you need more than one statement within stored programs (e.g. stored procedures, functions, triggers, and events)</a:t>
            </a:r>
            <a:endParaRPr lang="en-IN" sz="2400" b="0" strike="noStrike" spc="-1" dirty="0">
              <a:solidFill>
                <a:srgbClr val="000000"/>
              </a:solidFill>
              <a:uFill>
                <a:solidFill>
                  <a:srgbClr val="FFFFFF"/>
                </a:solidFill>
              </a:uFill>
              <a:latin typeface="Calibri" panose="020F0502020204030204" pitchFamily="34" charset="0"/>
            </a:endParaRPr>
          </a:p>
          <a:p>
            <a:pPr marL="76835" algn="just">
              <a:lnSpc>
                <a:spcPct val="100000"/>
              </a:lnSpc>
              <a:buClr>
                <a:srgbClr val="000000"/>
              </a:buClr>
            </a:pPr>
            <a:r>
              <a:rPr lang="en-IN" sz="1600" b="0" strike="noStrike" spc="-1" dirty="0">
                <a:solidFill>
                  <a:srgbClr val="000000"/>
                </a:solidFill>
                <a:uFill>
                  <a:solidFill>
                    <a:srgbClr val="FFFFFF"/>
                  </a:solidFill>
                </a:uFill>
                <a:latin typeface="Calibri"/>
                <a:ea typeface="Arial" panose="020B0604020202020204"/>
              </a:rPr>
              <a:t> </a:t>
            </a:r>
            <a:endParaRPr lang="en-IN" sz="1800" b="0" strike="noStrike" spc="-1" dirty="0">
              <a:solidFill>
                <a:srgbClr val="000000"/>
              </a:solidFill>
              <a:uFill>
                <a:solidFill>
                  <a:srgbClr val="FFFFFF"/>
                </a:solidFill>
              </a:uFill>
              <a:latin typeface="Arial" panose="020B0604020202020204"/>
            </a:endParaRPr>
          </a:p>
        </p:txBody>
      </p:sp>
      <p:pic>
        <p:nvPicPr>
          <p:cNvPr id="239" name="Picture 238"/>
          <p:cNvPicPr/>
          <p:nvPr/>
        </p:nvPicPr>
        <p:blipFill>
          <a:blip r:embed="rId1"/>
          <a:stretch>
            <a:fillRect/>
          </a:stretch>
        </p:blipFill>
        <p:spPr>
          <a:xfrm>
            <a:off x="2088000" y="3003120"/>
            <a:ext cx="4752000" cy="3692880"/>
          </a:xfrm>
          <a:prstGeom prst="rect">
            <a:avLst/>
          </a:prstGeom>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a:lstStyle/>
          <a:p>
            <a:pPr marL="342900" indent="-342265" algn="ctr">
              <a:lnSpc>
                <a:spcPct val="100000"/>
              </a:lnSpc>
            </a:pPr>
            <a:r>
              <a:rPr lang="en-IN" sz="3600" b="1" strike="noStrike" spc="-1" dirty="0">
                <a:solidFill>
                  <a:srgbClr val="FFFFFF"/>
                </a:solidFill>
                <a:uFill>
                  <a:solidFill>
                    <a:srgbClr val="FFFFFF"/>
                  </a:solidFill>
                </a:uFill>
                <a:latin typeface="Calibri"/>
                <a:ea typeface="Arial" panose="020B0604020202020204"/>
              </a:rPr>
              <a:t>Stored Procedure: User </a:t>
            </a:r>
            <a:r>
              <a:rPr lang="en-IN" sz="3600" b="1" strike="noStrike" spc="-1" dirty="0" smtClean="0">
                <a:solidFill>
                  <a:srgbClr val="FFFFFF"/>
                </a:solidFill>
                <a:uFill>
                  <a:solidFill>
                    <a:srgbClr val="FFFFFF"/>
                  </a:solidFill>
                </a:uFill>
                <a:latin typeface="Calibri"/>
                <a:ea typeface="Arial" panose="020B0604020202020204"/>
              </a:rPr>
              <a:t>Variables</a:t>
            </a:r>
            <a:endParaRPr lang="en-IN" sz="1800" b="0" strike="noStrike" spc="-1" dirty="0">
              <a:solidFill>
                <a:srgbClr val="000000"/>
              </a:solidFill>
              <a:uFill>
                <a:solidFill>
                  <a:srgbClr val="FFFFFF"/>
                </a:solidFill>
              </a:uFill>
              <a:latin typeface="Arial" panose="020B0604020202020204"/>
            </a:endParaRPr>
          </a:p>
        </p:txBody>
      </p:sp>
      <p:sp>
        <p:nvSpPr>
          <p:cNvPr id="241" name="CustomShape 2"/>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52FF5A4D-4108-4624-867D-0E2AAD60D44C}" type="slidenum">
              <a:rPr lang="en-IN" sz="1200" b="0" strike="noStrike" spc="-1">
                <a:solidFill>
                  <a:srgbClr val="898989"/>
                </a:solidFill>
                <a:uFill>
                  <a:solidFill>
                    <a:srgbClr val="FFFFFF"/>
                  </a:solidFill>
                </a:uFill>
                <a:latin typeface="Calibri"/>
                <a:ea typeface="Calibri"/>
              </a:rPr>
            </a:fld>
            <a:endParaRPr lang="en-IN" sz="1800" b="0" strike="noStrike" spc="-1">
              <a:solidFill>
                <a:srgbClr val="000000"/>
              </a:solidFill>
              <a:uFill>
                <a:solidFill>
                  <a:srgbClr val="FFFFFF"/>
                </a:solidFill>
              </a:uFill>
              <a:latin typeface="Arial" panose="020B0604020202020204"/>
            </a:endParaRPr>
          </a:p>
        </p:txBody>
      </p:sp>
      <p:sp>
        <p:nvSpPr>
          <p:cNvPr id="242" name="CustomShape 3"/>
          <p:cNvSpPr/>
          <p:nvPr/>
        </p:nvSpPr>
        <p:spPr>
          <a:xfrm>
            <a:off x="457200" y="1600200"/>
            <a:ext cx="8229240" cy="4525560"/>
          </a:xfrm>
          <a:prstGeom prst="rect">
            <a:avLst/>
          </a:prstGeom>
          <a:noFill/>
          <a:ln>
            <a:noFill/>
          </a:ln>
        </p:spPr>
        <p:style>
          <a:lnRef idx="0">
            <a:scrgbClr r="0" g="0" b="0"/>
          </a:lnRef>
          <a:fillRef idx="0">
            <a:scrgbClr r="0" g="0" b="0"/>
          </a:fillRef>
          <a:effectRef idx="0">
            <a:scrgbClr r="0" g="0" b="0"/>
          </a:effectRef>
          <a:fontRef idx="minor"/>
        </p:style>
      </p:sp>
      <p:pic>
        <p:nvPicPr>
          <p:cNvPr id="243" name="Picture 242"/>
          <p:cNvPicPr/>
          <p:nvPr/>
        </p:nvPicPr>
        <p:blipFill>
          <a:blip r:embed="rId1"/>
          <a:stretch>
            <a:fillRect/>
          </a:stretch>
        </p:blipFill>
        <p:spPr>
          <a:xfrm>
            <a:off x="195120" y="2434680"/>
            <a:ext cx="8588880" cy="3325320"/>
          </a:xfrm>
          <a:prstGeom prst="rect">
            <a:avLst/>
          </a:prstGeom>
          <a:ln>
            <a:noFill/>
          </a:ln>
        </p:spPr>
      </p:pic>
      <p:sp>
        <p:nvSpPr>
          <p:cNvPr id="244" name="TextShape 4"/>
          <p:cNvSpPr txBox="1"/>
          <p:nvPr/>
        </p:nvSpPr>
        <p:spPr>
          <a:xfrm>
            <a:off x="286200" y="1584000"/>
            <a:ext cx="8353800" cy="602280"/>
          </a:xfrm>
          <a:prstGeom prst="rect">
            <a:avLst/>
          </a:prstGeom>
          <a:noFill/>
          <a:ln>
            <a:noFill/>
          </a:ln>
        </p:spPr>
        <p:txBody>
          <a:bodyPr lIns="90000" tIns="45000" rIns="90000" bIns="45000"/>
          <a:lstStyle/>
          <a:p>
            <a:r>
              <a:rPr lang="en-IN" sz="2000" b="0" strike="noStrike" spc="-1" dirty="0">
                <a:solidFill>
                  <a:srgbClr val="000000"/>
                </a:solidFill>
                <a:uFill>
                  <a:solidFill>
                    <a:srgbClr val="FFFFFF"/>
                  </a:solidFill>
                </a:uFill>
                <a:latin typeface="Calibri" panose="020F0502020204030204" pitchFamily="34" charset="0"/>
              </a:rPr>
              <a:t>In MySQL stored procedures, user variables are referenced with an ampersand (@) prefixed to the user variable name (for example, @x and @y).</a:t>
            </a:r>
            <a:endParaRPr lang="en-IN" sz="2000" b="0" strike="noStrike" spc="-1" dirty="0">
              <a:solidFill>
                <a:srgbClr val="000000"/>
              </a:solidFill>
              <a:uFill>
                <a:solidFill>
                  <a:srgbClr val="FFFFFF"/>
                </a:solidFill>
              </a:uFill>
              <a:latin typeface="Calibri" panose="020F0502020204030204" pitchFamily="34" charset="0"/>
            </a:endParaRPr>
          </a:p>
        </p:txBody>
      </p:sp>
      <p:sp>
        <p:nvSpPr>
          <p:cNvPr id="245" name="TextShape 5"/>
          <p:cNvSpPr txBox="1"/>
          <p:nvPr/>
        </p:nvSpPr>
        <p:spPr>
          <a:xfrm>
            <a:off x="207140" y="5855258"/>
            <a:ext cx="8708260" cy="858240"/>
          </a:xfrm>
          <a:prstGeom prst="rect">
            <a:avLst/>
          </a:prstGeom>
          <a:noFill/>
          <a:ln>
            <a:noFill/>
          </a:ln>
        </p:spPr>
        <p:txBody>
          <a:bodyPr lIns="90000" tIns="45000" rIns="90000" bIns="45000"/>
          <a:lstStyle/>
          <a:p>
            <a:r>
              <a:rPr lang="en-IN" sz="2000" b="0" strike="noStrike" spc="-1" dirty="0">
                <a:solidFill>
                  <a:srgbClr val="000000"/>
                </a:solidFill>
                <a:uFill>
                  <a:solidFill>
                    <a:srgbClr val="FFFFFF"/>
                  </a:solidFill>
                </a:uFill>
                <a:latin typeface="Calibri" panose="020F0502020204030204" pitchFamily="34" charset="0"/>
              </a:rPr>
              <a:t>The difference between a procedure variable and a session-specific user-defined variable is that procedure variable is reinitialized to NULL each time the procedure is called, while the session-specific variable is not</a:t>
            </a:r>
            <a:endParaRPr lang="en-IN" sz="2000" b="0" strike="noStrike" spc="-1" dirty="0">
              <a:solidFill>
                <a:srgbClr val="000000"/>
              </a:solidFill>
              <a:uFill>
                <a:solidFill>
                  <a:srgbClr val="FFFFFF"/>
                </a:solidFill>
              </a:u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a:lstStyle/>
          <a:p>
            <a:pPr marL="342900" indent="-342265" algn="ctr">
              <a:lnSpc>
                <a:spcPct val="100000"/>
              </a:lnSpc>
            </a:pPr>
            <a:r>
              <a:rPr lang="en-IN" sz="3600" b="1" strike="noStrike" spc="-1">
                <a:solidFill>
                  <a:srgbClr val="FFFFFF"/>
                </a:solidFill>
                <a:uFill>
                  <a:solidFill>
                    <a:srgbClr val="FFFFFF"/>
                  </a:solidFill>
                </a:uFill>
                <a:latin typeface="Calibri"/>
                <a:ea typeface="Arial" panose="020B0604020202020204"/>
              </a:rPr>
              <a:t>  Parameters:IN</a:t>
            </a:r>
            <a:endParaRPr lang="en-IN" sz="1800" b="0" strike="noStrike" spc="-1">
              <a:solidFill>
                <a:srgbClr val="000000"/>
              </a:solidFill>
              <a:uFill>
                <a:solidFill>
                  <a:srgbClr val="FFFFFF"/>
                </a:solidFill>
              </a:uFill>
              <a:latin typeface="Arial" panose="020B0604020202020204"/>
            </a:endParaRPr>
          </a:p>
        </p:txBody>
      </p:sp>
      <p:sp>
        <p:nvSpPr>
          <p:cNvPr id="247" name="CustomShape 2"/>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FCC0C2C3-0722-4644-82FF-4A2376304863}" type="slidenum">
              <a:rPr lang="en-IN" sz="1200" b="0" strike="noStrike" spc="-1">
                <a:solidFill>
                  <a:srgbClr val="898989"/>
                </a:solidFill>
                <a:uFill>
                  <a:solidFill>
                    <a:srgbClr val="FFFFFF"/>
                  </a:solidFill>
                </a:uFill>
                <a:latin typeface="Calibri"/>
                <a:ea typeface="Calibri"/>
              </a:rPr>
            </a:fld>
            <a:endParaRPr lang="en-IN" sz="1800" b="0" strike="noStrike" spc="-1">
              <a:solidFill>
                <a:srgbClr val="000000"/>
              </a:solidFill>
              <a:uFill>
                <a:solidFill>
                  <a:srgbClr val="FFFFFF"/>
                </a:solidFill>
              </a:uFill>
              <a:latin typeface="Arial" panose="020B0604020202020204"/>
            </a:endParaRPr>
          </a:p>
        </p:txBody>
      </p:sp>
      <p:sp>
        <p:nvSpPr>
          <p:cNvPr id="248" name="CustomShape 3"/>
          <p:cNvSpPr/>
          <p:nvPr/>
        </p:nvSpPr>
        <p:spPr>
          <a:xfrm>
            <a:off x="457200" y="1600200"/>
            <a:ext cx="8229240" cy="4525560"/>
          </a:xfrm>
          <a:prstGeom prst="rect">
            <a:avLst/>
          </a:prstGeom>
          <a:noFill/>
          <a:ln>
            <a:noFill/>
          </a:ln>
        </p:spPr>
        <p:style>
          <a:lnRef idx="0">
            <a:scrgbClr r="0" g="0" b="0"/>
          </a:lnRef>
          <a:fillRef idx="0">
            <a:scrgbClr r="0" g="0" b="0"/>
          </a:fillRef>
          <a:effectRef idx="0">
            <a:scrgbClr r="0" g="0" b="0"/>
          </a:effectRef>
          <a:fontRef idx="minor"/>
        </p:style>
      </p:sp>
      <p:pic>
        <p:nvPicPr>
          <p:cNvPr id="249" name="Picture 248"/>
          <p:cNvPicPr/>
          <p:nvPr/>
        </p:nvPicPr>
        <p:blipFill>
          <a:blip r:embed="rId1"/>
          <a:stretch>
            <a:fillRect/>
          </a:stretch>
        </p:blipFill>
        <p:spPr>
          <a:xfrm>
            <a:off x="143820" y="4114800"/>
            <a:ext cx="8856000" cy="1879560"/>
          </a:xfrm>
          <a:prstGeom prst="rect">
            <a:avLst/>
          </a:prstGeom>
          <a:ln>
            <a:noFill/>
          </a:ln>
        </p:spPr>
      </p:pic>
      <p:sp>
        <p:nvSpPr>
          <p:cNvPr id="250" name="TextShape 4"/>
          <p:cNvSpPr txBox="1"/>
          <p:nvPr/>
        </p:nvSpPr>
        <p:spPr>
          <a:xfrm>
            <a:off x="72000" y="1800000"/>
            <a:ext cx="9056520" cy="1151640"/>
          </a:xfrm>
          <a:prstGeom prst="rect">
            <a:avLst/>
          </a:prstGeom>
          <a:noFill/>
          <a:ln>
            <a:noFill/>
          </a:ln>
        </p:spPr>
        <p:txBody>
          <a:bodyPr lIns="90000" tIns="45000" rIns="90000" bIns="45000"/>
          <a:lstStyle/>
          <a:p>
            <a:pPr algn="just"/>
            <a:r>
              <a:rPr lang="en-IN" sz="2400" b="0" strike="noStrike" spc="-1" dirty="0">
                <a:solidFill>
                  <a:srgbClr val="000000"/>
                </a:solidFill>
                <a:uFill>
                  <a:solidFill>
                    <a:srgbClr val="FFFFFF"/>
                  </a:solidFill>
                </a:uFill>
                <a:latin typeface="Calibri"/>
              </a:rPr>
              <a:t>In the following procedure, we have used a IN parameter 'var1' (type integer) which accept a number from the user. Within the body of the procedure, there is a SELECT statement which fetches rows from 'country' table and the number of rows will be supplied by the user. </a:t>
            </a:r>
            <a:endParaRPr lang="en-IN" sz="2400" b="0" strike="noStrike" spc="-1" dirty="0">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304920" y="228240"/>
            <a:ext cx="8533800" cy="1066320"/>
          </a:xfrm>
          <a:prstGeom prst="rect">
            <a:avLst/>
          </a:prstGeom>
          <a:noFill/>
          <a:ln>
            <a:noFill/>
          </a:ln>
        </p:spPr>
        <p:style>
          <a:lnRef idx="0">
            <a:scrgbClr r="0" g="0" b="0"/>
          </a:lnRef>
          <a:fillRef idx="0">
            <a:scrgbClr r="0" g="0" b="0"/>
          </a:fillRef>
          <a:effectRef idx="0">
            <a:scrgbClr r="0" g="0" b="0"/>
          </a:effectRef>
          <a:fontRef idx="minor"/>
        </p:style>
        <p:txBody>
          <a:bodyPr/>
          <a:lstStyle/>
          <a:p>
            <a:pPr marL="342900" indent="-342265" algn="ctr">
              <a:lnSpc>
                <a:spcPct val="100000"/>
              </a:lnSpc>
            </a:pPr>
            <a:r>
              <a:rPr lang="en-IN" sz="3600" b="1" strike="noStrike" spc="-1">
                <a:solidFill>
                  <a:srgbClr val="FFFFFF"/>
                </a:solidFill>
                <a:uFill>
                  <a:solidFill>
                    <a:srgbClr val="FFFFFF"/>
                  </a:solidFill>
                </a:uFill>
                <a:latin typeface="Calibri"/>
                <a:ea typeface="Arial" panose="020B0604020202020204"/>
              </a:rPr>
              <a:t>  Parameters:OUT</a:t>
            </a:r>
            <a:endParaRPr lang="en-IN" sz="1800" b="0" strike="noStrike" spc="-1">
              <a:solidFill>
                <a:srgbClr val="000000"/>
              </a:solidFill>
              <a:uFill>
                <a:solidFill>
                  <a:srgbClr val="FFFFFF"/>
                </a:solidFill>
              </a:uFill>
              <a:latin typeface="Arial" panose="020B0604020202020204"/>
            </a:endParaRPr>
          </a:p>
        </p:txBody>
      </p:sp>
      <p:sp>
        <p:nvSpPr>
          <p:cNvPr id="252" name="CustomShape 2"/>
          <p:cNvSpPr/>
          <p:nvPr/>
        </p:nvSpPr>
        <p:spPr>
          <a:xfrm>
            <a:off x="6553080" y="6356520"/>
            <a:ext cx="2133360" cy="36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r">
              <a:lnSpc>
                <a:spcPct val="100000"/>
              </a:lnSpc>
            </a:pPr>
            <a:fld id="{D613EE87-042A-4678-B2B5-440478BB568B}" type="slidenum">
              <a:rPr lang="en-IN" sz="1200" b="0" strike="noStrike" spc="-1">
                <a:solidFill>
                  <a:srgbClr val="898989"/>
                </a:solidFill>
                <a:uFill>
                  <a:solidFill>
                    <a:srgbClr val="FFFFFF"/>
                  </a:solidFill>
                </a:uFill>
                <a:latin typeface="Calibri"/>
                <a:ea typeface="Calibri"/>
              </a:rPr>
            </a:fld>
            <a:endParaRPr lang="en-IN" sz="1800" b="0" strike="noStrike" spc="-1">
              <a:solidFill>
                <a:srgbClr val="000000"/>
              </a:solidFill>
              <a:uFill>
                <a:solidFill>
                  <a:srgbClr val="FFFFFF"/>
                </a:solidFill>
              </a:uFill>
              <a:latin typeface="Arial" panose="020B0604020202020204"/>
            </a:endParaRPr>
          </a:p>
        </p:txBody>
      </p:sp>
      <p:sp>
        <p:nvSpPr>
          <p:cNvPr id="253" name="CustomShape 3"/>
          <p:cNvSpPr/>
          <p:nvPr/>
        </p:nvSpPr>
        <p:spPr>
          <a:xfrm>
            <a:off x="457200" y="1600200"/>
            <a:ext cx="8229240" cy="4525560"/>
          </a:xfrm>
          <a:prstGeom prst="rect">
            <a:avLst/>
          </a:prstGeom>
          <a:noFill/>
          <a:ln>
            <a:noFill/>
          </a:ln>
        </p:spPr>
        <p:style>
          <a:lnRef idx="0">
            <a:scrgbClr r="0" g="0" b="0"/>
          </a:lnRef>
          <a:fillRef idx="0">
            <a:scrgbClr r="0" g="0" b="0"/>
          </a:fillRef>
          <a:effectRef idx="0">
            <a:scrgbClr r="0" g="0" b="0"/>
          </a:effectRef>
          <a:fontRef idx="minor"/>
        </p:style>
      </p:sp>
      <p:sp>
        <p:nvSpPr>
          <p:cNvPr id="254" name="TextShape 4"/>
          <p:cNvSpPr txBox="1"/>
          <p:nvPr/>
        </p:nvSpPr>
        <p:spPr>
          <a:xfrm>
            <a:off x="87480" y="1584000"/>
            <a:ext cx="9056520" cy="1416960"/>
          </a:xfrm>
          <a:prstGeom prst="rect">
            <a:avLst/>
          </a:prstGeom>
          <a:noFill/>
          <a:ln>
            <a:noFill/>
          </a:ln>
        </p:spPr>
        <p:txBody>
          <a:bodyPr lIns="90000" tIns="45000" rIns="90000" bIns="45000"/>
          <a:lstStyle/>
          <a:p>
            <a:pPr algn="just"/>
            <a:r>
              <a:rPr lang="en-IN" sz="2000" b="0" strike="noStrike" spc="-1" dirty="0">
                <a:solidFill>
                  <a:srgbClr val="000000"/>
                </a:solidFill>
                <a:uFill>
                  <a:solidFill>
                    <a:srgbClr val="FFFFFF"/>
                  </a:solidFill>
                </a:uFill>
                <a:latin typeface="Calibri"/>
              </a:rPr>
              <a:t>In the body of this procedure, the parameter will get the highest Life Expectancy from </a:t>
            </a:r>
            <a:r>
              <a:rPr lang="en-IN" sz="2000" b="1" strike="noStrike" spc="-1" dirty="0" err="1">
                <a:solidFill>
                  <a:srgbClr val="000000"/>
                </a:solidFill>
                <a:uFill>
                  <a:solidFill>
                    <a:srgbClr val="FFFFFF"/>
                  </a:solidFill>
                </a:uFill>
                <a:latin typeface="Calibri"/>
              </a:rPr>
              <a:t>LifeExpectancy</a:t>
            </a:r>
            <a:r>
              <a:rPr lang="en-IN" sz="2000" b="0" strike="noStrike" spc="-1" dirty="0">
                <a:solidFill>
                  <a:srgbClr val="000000"/>
                </a:solidFill>
                <a:uFill>
                  <a:solidFill>
                    <a:srgbClr val="FFFFFF"/>
                  </a:solidFill>
                </a:uFill>
                <a:latin typeface="Calibri"/>
              </a:rPr>
              <a:t> column. After calling the procedure the word OUT tells the DBMS that the value goes out from the procedure. Here LFE is the name of the output parameter and we have passed its value to a session variable named @M, in the CALL statement.</a:t>
            </a:r>
            <a:endParaRPr lang="en-IN" sz="2000" b="0" strike="noStrike" spc="-1" dirty="0">
              <a:solidFill>
                <a:srgbClr val="000000"/>
              </a:solidFill>
              <a:uFill>
                <a:solidFill>
                  <a:srgbClr val="FFFFFF"/>
                </a:solidFill>
              </a:uFill>
              <a:latin typeface="Arial" panose="020B0604020202020204"/>
            </a:endParaRPr>
          </a:p>
        </p:txBody>
      </p:sp>
      <p:pic>
        <p:nvPicPr>
          <p:cNvPr id="255" name="Picture 254"/>
          <p:cNvPicPr/>
          <p:nvPr/>
        </p:nvPicPr>
        <p:blipFill>
          <a:blip r:embed="rId1"/>
          <a:stretch>
            <a:fillRect/>
          </a:stretch>
        </p:blipFill>
        <p:spPr>
          <a:xfrm>
            <a:off x="504360" y="3157200"/>
            <a:ext cx="8135640" cy="3466800"/>
          </a:xfrm>
          <a:prstGeom prst="rect">
            <a:avLst/>
          </a:prstGeom>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7498</Words>
  <Application>WPS Presentation</Application>
  <PresentationFormat>On-screen Show (4:3)</PresentationFormat>
  <Paragraphs>248</Paragraphs>
  <Slides>25</Slides>
  <Notes>0</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25</vt:i4>
      </vt:variant>
    </vt:vector>
  </HeadingPairs>
  <TitlesOfParts>
    <vt:vector size="41" baseType="lpstr">
      <vt:lpstr>Arial</vt:lpstr>
      <vt:lpstr>SimSun</vt:lpstr>
      <vt:lpstr>Wingdings</vt:lpstr>
      <vt:lpstr>Arial</vt:lpstr>
      <vt:lpstr>Webdings</vt:lpstr>
      <vt:lpstr>Symbol</vt:lpstr>
      <vt:lpstr>Cambria</vt:lpstr>
      <vt:lpstr>Calibri</vt:lpstr>
      <vt:lpstr>Calibri</vt:lpstr>
      <vt:lpstr>微软雅黑</vt:lpstr>
      <vt:lpstr>Droid Sans Fallback</vt:lpstr>
      <vt:lpstr>Arial Unicode MS</vt:lpstr>
      <vt:lpstr>Gubbi</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Choudhury, Abhinav</dc:creator>
  <cp:lastModifiedBy>ashwin</cp:lastModifiedBy>
  <cp:revision>193</cp:revision>
  <dcterms:created xsi:type="dcterms:W3CDTF">2019-09-27T13:06:32Z</dcterms:created>
  <dcterms:modified xsi:type="dcterms:W3CDTF">2019-09-27T13:06:32Z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1033-11.1.0.8722</vt:lpwstr>
  </property>
</Properties>
</file>