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28600" y="228600"/>
            <a:ext cx="8686440" cy="106632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28600" y="1295280"/>
            <a:ext cx="8686440" cy="228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28600" y="2743200"/>
            <a:ext cx="8686440" cy="6091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8600" y="228600"/>
            <a:ext cx="8686440" cy="259056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228600"/>
            <a:ext cx="8686440" cy="106632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228600" y="1295280"/>
            <a:ext cx="8686440" cy="228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8600" y="2743200"/>
            <a:ext cx="8686440" cy="6091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228600" y="228600"/>
            <a:ext cx="8686440" cy="259056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28600"/>
            <a:ext cx="8686440" cy="106632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228600" y="1295280"/>
            <a:ext cx="8686440" cy="228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28600"/>
            <a:ext cx="8686080" cy="106596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28600" y="1295280"/>
            <a:ext cx="8686080" cy="22788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triggers.aspx" TargetMode="External"/><Relationship Id="rId2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54ED8FA9-E9F8-49A6-8AD5-593058089DA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4920" y="457200"/>
            <a:ext cx="853380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 207: Applied Database Practicum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 6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04560" y="2895480"/>
            <a:ext cx="845784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Varun Dutt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04920" y="3562200"/>
            <a:ext cx="8457840" cy="10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Computing and Electrical Engineering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Humanities and Social Sciences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Indian Institute of Technology Mandi, India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123;p27"/>
          <p:cNvPicPr/>
          <p:nvPr/>
        </p:nvPicPr>
        <p:blipFill>
          <a:blip r:embed="rId2"/>
          <a:stretch/>
        </p:blipFill>
        <p:spPr>
          <a:xfrm>
            <a:off x="3657600" y="4648320"/>
            <a:ext cx="1515600" cy="87120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5173560" y="5349960"/>
            <a:ext cx="198900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Scaling the Heights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Creation of trigger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04920" y="21312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of after-update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4B51915A-7EE0-45F7-895A-0479B8511BB6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1" y="2438400"/>
            <a:ext cx="7124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of after-update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63BA6F1F-1692-4372-8642-4C12B72887D4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95040" y="1676400"/>
            <a:ext cx="8743320" cy="48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Realization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of trigger - 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Above example shows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modification of entry in blog table causes new entry in audit table automatically.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oogle Shape;204;p38"/>
          <p:cNvPicPr/>
          <p:nvPr/>
        </p:nvPicPr>
        <p:blipFill>
          <a:blip r:embed="rId2"/>
          <a:stretch/>
        </p:blipFill>
        <p:spPr>
          <a:xfrm>
            <a:off x="1152540" y="2209800"/>
            <a:ext cx="6838200" cy="30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before delete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2C1B3A8B-A268-4DE8-903E-2654311A79D6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04920" y="1740600"/>
            <a:ext cx="8472960" cy="35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same table as above: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 creation and realization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Google Shape;212;p39"/>
          <p:cNvPicPr/>
          <p:nvPr/>
        </p:nvPicPr>
        <p:blipFill>
          <a:blip r:embed="rId2"/>
          <a:stretch/>
        </p:blipFill>
        <p:spPr>
          <a:xfrm>
            <a:off x="1728000" y="2667000"/>
            <a:ext cx="5518440" cy="314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76320" y="1564560"/>
            <a:ext cx="8762040" cy="47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algn="just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algn="just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Above example shows how one can save him/her from error.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algn="just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As per the example, before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deleting entry of primary key, we have to be sure that we first delete foreign key entries of it in another table. So we can use trigger before -delete here, so before deleting primary key entry clear all entries of it as foreign key in another table.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algn="just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7E08296E-F825-44D9-A5E9-779054A6B1F6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76320" y="1564560"/>
            <a:ext cx="8762040" cy="529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 next two examples we’ll using following table: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Table description-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before insert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1ED19748-C1EC-45A7-B130-2760A8E1A66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Google Shape;227;p41"/>
          <p:cNvPicPr/>
          <p:nvPr/>
        </p:nvPicPr>
        <p:blipFill>
          <a:blip r:embed="rId2"/>
          <a:stretch/>
        </p:blipFill>
        <p:spPr>
          <a:xfrm>
            <a:off x="1584000" y="3312000"/>
            <a:ext cx="5581080" cy="19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76320" y="1564560"/>
            <a:ext cx="8762040" cy="47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15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 creation and realization 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before insert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B107FA42-764A-4D42-9606-E942D2D422D1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Google Shape;235;p42"/>
          <p:cNvPicPr/>
          <p:nvPr/>
        </p:nvPicPr>
        <p:blipFill>
          <a:blip r:embed="rId2"/>
          <a:stretch/>
        </p:blipFill>
        <p:spPr>
          <a:xfrm>
            <a:off x="599760" y="2194200"/>
            <a:ext cx="5952240" cy="416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04920" y="1654560"/>
            <a:ext cx="8762040" cy="47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above example upon insertion of invalid negative age, MySQL with triggers modify it to zero.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before insert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8D3994BF-08B6-4A10-92C1-8933F8ECBFD9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04920" y="1654560"/>
            <a:ext cx="8762040" cy="47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Trigger creation and realization-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3904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on before-update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7E340061-E1F1-483A-A107-9F33C5D7A08B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Google Shape;250;p44"/>
          <p:cNvPicPr/>
          <p:nvPr/>
        </p:nvPicPr>
        <p:blipFill>
          <a:blip r:embed="rId2"/>
          <a:stretch/>
        </p:blipFill>
        <p:spPr>
          <a:xfrm>
            <a:off x="2181960" y="2060640"/>
            <a:ext cx="5377680" cy="46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04920" y="1654560"/>
            <a:ext cx="8762040" cy="48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above eg. upon modification of entry in table people MySQL trigger checks if there is invalid modification (age &lt; 0), set age to zero.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on before-update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665C6F7E-0040-4434-86C8-3B9235A0E58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04920" y="1676400"/>
            <a:ext cx="8533440" cy="44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</a:pPr>
            <a:endParaRPr lang="en-US" sz="3200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Arial"/>
              <a:hlinkClick r:id="rId2"/>
            </a:endParaRPr>
          </a:p>
          <a:p>
            <a:pPr marL="342720">
              <a:lnSpc>
                <a:spcPct val="100000"/>
              </a:lnSpc>
            </a:pPr>
            <a:r>
              <a:rPr lang="en-US" sz="3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2"/>
              </a:rPr>
              <a:t>http</a:t>
            </a: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2"/>
              </a:rPr>
              <a:t>://</a:t>
            </a:r>
            <a:r>
              <a:rPr lang="en-US" sz="3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2"/>
              </a:rPr>
              <a:t>w3schools.com/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</a:pPr>
            <a:r>
              <a:rPr lang="en-US" sz="3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3"/>
              </a:rPr>
              <a:t>http</a:t>
            </a: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3"/>
              </a:rPr>
              <a:t>://</a:t>
            </a:r>
            <a:r>
              <a:rPr lang="en-US" sz="3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hlinkClick r:id="rId3"/>
              </a:rPr>
              <a:t>www.mysqltutorial.org/mysql-triggers.aspx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600">
              <a:buClr>
                <a:srgbClr val="000000"/>
              </a:buClr>
              <a:buSzPct val="45000"/>
            </a:pPr>
            <a:endParaRPr lang="en-US" sz="26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References</a:t>
            </a:r>
            <a:endParaRPr lang="en-US" sz="2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BE1DD53B-8B6A-46F5-9473-A03F54713DDD}" type="slidenum"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fld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- Triggers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01284463-29E9-4EC0-A901-ECFA971EFE1B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 SQL trigger is a set of  SQL statements stored in the database catalog. A SQL trigger is executed or fired whenever an event associated with a table occurs e.g., 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insert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update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 or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delete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 indent="-38016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 SQL trigger is a special type of stored procedure. It is special because it is not called directly like a stored procedure. The main difference between a trigger and a stored procedure is that a trigger is called automatically when a data modification event is made against a table whereas a stored procedure must be called explicitly.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1600200"/>
            <a:ext cx="82288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Provides an alternative way to check the integrity of data.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Provide a way to automatically run scheduled tasks because triggers are invoked automatically before or after a change is made in the 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Very useful to audit the changes in the 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Provide transparent event logging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Prevent invalid transactions.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Advantages of triggers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995F4224-8B6A-43F7-AE61-057C316478A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 trigger can be defined to be invoked either before or after the data is changed by INSERT, UPDATE or DELETE statement.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BEFORE INSERT - activated before data is inserted into the table.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AFTER INSERT - activated after data is inserted into the table.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BEFORE UPDATE - activated before data in the table is updated.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AFTER UPDATE - activated after data in the table is updated.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7040">
              <a:lnSpc>
                <a:spcPct val="100000"/>
              </a:lnSpc>
              <a:buClr>
                <a:srgbClr val="000000"/>
              </a:buClr>
            </a:pPr>
            <a:r>
              <a:rPr lang="en-US" sz="36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Types of triggers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7B355E64-634E-43B2-9701-482D1D118887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DELETE - activated before data is removed from 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DELETE - activated after data is removed from 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Types of Triggers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AEAB7DC-DF87-4084-B70D-5BB8D59E16B4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600200"/>
            <a:ext cx="8228880" cy="51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[DEFINER = {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| CURRENT_USER }] (Optional)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TRIGGER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trigger_time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trigger_event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ON table_name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EACH ROW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trigger_body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trigger_time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{ BEFORE | AFTER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trigger_event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{ INSERT | UPDATE | DELETE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Within the trigger body, the OLD and NEW keywords enable you to access columns in the rows affected by a trigger. OLD and NEW are not case-sensitive.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Syntax for Triggers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ED71235D-D588-4BB2-9ABD-75A969AED05C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Tables description-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1714320" indent="11448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on triggers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D16D25EC-E9CB-422C-BC5E-DA257485038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Google Shape;173;p34"/>
          <p:cNvPicPr/>
          <p:nvPr/>
        </p:nvPicPr>
        <p:blipFill>
          <a:blip r:embed="rId2"/>
          <a:stretch/>
        </p:blipFill>
        <p:spPr>
          <a:xfrm>
            <a:off x="83520" y="2160000"/>
            <a:ext cx="8988120" cy="416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600200"/>
            <a:ext cx="8228880" cy="47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</a:t>
            </a: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using after-insert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B963057-FE95-4447-BD5B-C82934C9DCB7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Google Shape;181;p35"/>
          <p:cNvPicPr/>
          <p:nvPr/>
        </p:nvPicPr>
        <p:blipFill>
          <a:blip r:embed="rId2"/>
          <a:stretch/>
        </p:blipFill>
        <p:spPr>
          <a:xfrm>
            <a:off x="360000" y="1732680"/>
            <a:ext cx="8533440" cy="43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7200" y="1562760"/>
            <a:ext cx="862440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above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xample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whenever some new entry is inserted in blog table, new entry in audit table gets create automatically to keep note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changetype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and timestamp. Next  example deal with same table and show how any modification in table blog causes new entry in table audit referring to corresponding modified entry.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04920" y="228240"/>
            <a:ext cx="8533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 Explanation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553080" y="6356520"/>
            <a:ext cx="213300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44C3889E-9129-4612-B872-2079989E94A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665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Choudhury, Abhinav</cp:lastModifiedBy>
  <cp:revision>190</cp:revision>
  <dcterms:modified xsi:type="dcterms:W3CDTF">2019-09-22T20:10:04Z</dcterms:modified>
  <dc:language>en-IN</dc:language>
</cp:coreProperties>
</file>