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2.3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20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20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2:23.5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2:47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2:47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2:48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2:48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1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1 712,'0'0,"1418"17,-643-12,650-4,8-66,1075-218,-988 98,647 34,-3 110,-1993 40,4271-7,-3792 15,1181 19,-1 39,-1549-50,875 43,-4-35,-1088-23,789-24,-826 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3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0,0 0,0 0,0 0,0 10,5 236,11-2,88 445,-79-578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4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352 96,'0'0,"0"13,-2 66,4 0,4 0,26 133,-26-195,0 0,1-1,1 0,1-1,0 1,1-1,1-1,0 0,0-1,2 0,0-1,0 0,1-1,0 0,24 12,-8-6,0-1,2-2,-1-1,2-1,-1-2,2-1,40 5,0-6,1-3,-1-3,1-4,-1-3,0-3,-1-3,88-26,-137 29,-1 0,0-2,-1-1,0-1,0-1,-1-1,-1 0,-1-2,0 0,21-25,-25 26,-2-2,0 1,-1-2,-1 0,-1 0,0-1,-1 0,-1 0,-1-1,-1 0,-1-1,5-30,-9 41,-1 0,0 0,0 0,-1 0,0 0,-1 0,0 0,0 0,-1 1,0-1,-1 1,0 0,-10-16,5 13,0-1,-1 2,-1 0,0 0,0 1,-1 0,0 1,-17-10,-12-3,0 3,-1 1,0 2,-2 2,-52-9,13 6,0 4,0 4,-1 4,0 3,-1 4,-147 22,171-13,1 2,0 2,1 4,1 1,1 4,1 1,1 4,1 1,-93 72,91-52,26-13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3.6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4.6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1,'-10'23,"-11"25,3 1,1 1,3 1,2 0,3 1,1 0,0 81,41 228,-9-147,1 184,-21-310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5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1,'-3'30,"-19"131,7 1,7 191,7-250,1-38,8 311,-3-330,1 0,2-1,3 0,1 0,2-2,21 45,-13-45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5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946 1,'-35'0,"-11"-1,-65 8,93-4,1 1,-1 0,1 1,-1 1,2 1,-32 17,-25 20,1 3,3 3,2 4,3 2,-106 118,156-157,1 0,0 0,-16 30,27-41,-1 0,0 0,1 0,0 0,1 0,-1 0,1 1,0-1,1 0,0 1,0-1,0 1,1-1,0 0,0 1,3 8,1-2,2 0,-1-1,2 0,-1 0,2 0,-1-1,2-1,0 1,0-2,0 1,1-1,15 9,3 0,1 0,1-2,63 24,-53-27,1-1,0-3,1-1,-1-3,1-1,0-2,1-2,-1-2,0-1,-1-3,1-1,61-20,-50 10,0-3,-1-3,-1-1,-1-3,-2-2,-1-3,-1-1,82-76,-112 93,-1-1,0-1,20-30,-32 43,-1 0,-1 1,1-1,-1 0,1 0,-1 0,-1-1,1 1,-1 0,0-1,0 1,-1-1,1 1,-1-1,0 1,-1-1,1 1,-1 0,0-1,-1 1,-1-6,-5-1,0 0,0 1,-1 0,-1 1,0 0,0 0,-1 1,0 0,-1 1,-20-11,-10-5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6.2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1,'0'0,"0"0,0 0,0 0,3 2,3 13,4 20,2 58,3 84,-2 53,3 20,4 3,6-14,11-27,12-29,6-33,-7-42,-10-39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16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66 157,'-3'1,"1"0,-1 0,1 0,-1 1,1-1,0 1,0 0,0-1,0 1,0 0,0 0,0 1,0-1,1 0,-1 0,1 1,0-1,0 1,0-1,-1 5,-17 56,16-42,1 1,1 0,1-1,0 1,2-1,0 1,2-1,0 0,1 0,2 0,0 0,12 23,-5-15,1 0,2-1,1 0,2-1,0-1,2-2,33 32,-24-31,0-2,1-2,1-1,1-1,1-2,1-1,0-2,1-1,0-2,1-2,0-1,0-2,55 1,-37-5,1-3,0-2,-1-3,0-2,0-2,-1-3,0-3,79-33,-108 38,0-1,-1-1,-1-1,34-26,-53 37,0-1,-1 0,0 0,1 0,-2 0,1-1,0 0,-1 0,0 0,0 0,0 0,-1 0,1-1,-1 0,-1 1,1-1,-1 0,0 0,0 1,-1-1,0 0,0 0,0 0,-1 0,1 0,-1 0,-4-10,0 3,-1 0,-1 0,0 1,-1 0,0 0,-1 1,-11-13,-8-3,-50-40,13 20,-2 2,-2 4,-2 3,-108-42,-312-81,286 107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24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1 531,'0'0,"0"0,0 0,0 0,0 0,0 0,0 0,0 0,0 0,0 0,0 0,0 0,0 0,14 0,553 16,191 30,-586-34,616 28,-266-27,-496-11,0 2,35 10,3 0,-62-13,0 0,-1 0,1 0,0 0,-1 0,1 1,-1-1,0 0,0 1,1-1,-1 1,0-1,0 1,0 0,0-1,-1 1,1 0,0 0,-1-1,1 1,-1 0,0 0,1 0,-1 3,4 57,-4-52,4 681,15 375,60-183,-55-572,-31 582,4-845,0-19,1 1,5 57,36-83,208 8,425-33,-29-61,-7-38,-431 79,275-63,160-30,-623 131,13-3,0 1,0 2,0 1,46 2,-77 1,-2-26,21-235,3-71,-13-1406,-70 919,29 494,-33-421,106 748,390 61,-36-4,756 70,7-96,214-163,-1286 116,474-60,-386 58,217 8,-372 8,306 8,-323-9,0 0,-1 1,1-1,0 1,0-1,0 1,-1-1,1 1,0-1,-1 1,1 0,0 0,-1-1,1 1,-1 0,1 0,-1 0,1-1,-1 1,0 0,1 0,-1 0,0 1,9 30,-7-23,28 148,15 259,-30-229,139 719,-86-527,-61-310,-3 1,-3-1,-12 106,-9-59,-46 151,1-13,53-196,3 1,-2 83,4 10,3 79,7-227,0-1,0 1,0-1,0 0,1 0,0-1,-1 1,1-1,0 0,0 0,0 0,7 2,-7-2,46 18,1-1,1-3,71 13,166 12,-73-24,306-16,216-57,-105 6,209 57,-410 6,-416-12,-8-1,0 1,0-1,-1 0,1 0,0-1,0 0,10-3,-21-15,0-1,1-28,-1-4,-27-514,-26-219,-1-41,20 168,-7 371,-2-23,44 281,-7-57,4 1,10-139,-5 224,0 0,0 0,1 1,-1-1,0 0,0 0,0 1,0-1,0 0,0 0,0 0,0 1,0-1,1 0,-1 0,0 0,0 0,0 1,0-1,0 0,1 0,-1 0,0 0,0 0,0 0,1 1,-1-1,0 0,0 0,0 0,1 0,-1 0,0 0,0 0,1 0,-1 0,0 0,0 0,1 0,-1 0,0 0,0 0,1 0,17-4,-6 2,120-13,0 7,161 9,-212 1,1492 31,-1396-30,704 32,-591 4,-267-29,-17-4,-7 27,-51 873,39-795,-55 530,43 6,29-453,-11 547,-48-259,17-178,34-247,4 57,1-48,36-48,-7-5,1-1,1-1,0-2,41 7,138 11,-183-25,1124 38,-2-87,-1107 45,752-77,-560 51,-96 12,1-11,-139 27,-2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31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0,'0'0,"0"0,0 0,-10 11,6-5,-1 1,1 1,0-1,0 1,1-1,0 1,0 0,1 0,-1 9,-9 82,10-72,-53 1115,54-1118,2-1,0 1,2 0,0-1,2 0,0 0,17 43,-21-63,1 0,-1-1,1 1,0 0,0 0,0-1,0 1,0-1,1 0,-1 1,1-1,-1 0,5 2,-5-3,-1-1,1 1,0-1,0 1,0-1,0 0,0 1,0-1,0 0,-1 0,1-1,0 1,0 0,0-1,0 1,0-1,2 0,4-4,-1 1,-1-1,1 0,0 0,-1-1,0 0,-1 0,1 0,6-12,21-31,-3-1,-2-2,33-82,46-177,-44 81,50-362,-112 568,-16 53,-31 86,6 2,-29 134,-18 251,77-402,3 182,10-232,2 0,2 0,2-1,2 0,28 73,-39-122,6 16,1-1,0 0,15 22,-20-34,0 0,0-1,0 0,0 1,1-1,-1 0,1 0,-1 0,1-1,0 1,3 1,-4-2,-1-1,1 0,-1 1,1-1,0 0,-1 0,1 0,0 0,-1 0,1 0,-1-1,1 1,0-1,-1 1,1-1,-1 1,1-1,-1 0,1 0,-1 0,0 0,3-2,7-9,0-1,0 0,-1-1,-1 0,-1 0,0-1,0 0,7-24,6-8,-16 37,366-788,-29-11,-327 775,-11 26,0-1,0 0,0 0,-1-1,-1 1,2-11,-37 447,17-275,-15 147,-45 631,75-907,0-12,0 1,1-1,1 0,0 0,0 1,4 11,-5-22,0 0,0-1,0 1,0 0,1-1,-1 1,0-1,0 1,1-1,-1 1,0 0,1-1,-1 1,1-1,-1 1,0-1,1 0,-1 1,1-1,0 1,-1-1,1 0,-1 1,1-1,0 0,-1 0,1 0,-1 1,1-1,0 0,-1 0,1 0,0 0,21-14,13-36,33-79,59-160,-62 137,148-353,63-145,-290 689,2 1,-12 65,-14 119,31-179,-28 211,-5 350,40-593,0-1,1 0,0 1,1-1,6 23,-8-34,1 0,-1 1,1-1,-1 0,1 0,0 1,0-1,-1 0,1 0,0 0,0 0,0 0,0 0,0 0,1 0,-1 0,0-1,0 1,0 0,1-1,-1 1,0-1,3 1,-2-1,1-1,0 1,0-1,-1 0,1 1,0-1,-1 0,1-1,-1 1,1 0,-1-1,1 0,-1 1,0-1,0 0,4-4,22-26,-1-1,-1-1,-2-1,37-72,-39 67,536-1065,-517 1023,-41 82,0 0,0 0,0 0,1 0,-1 0,0 1,0-1,0 0,0 0,0 0,0 0,0 0,0 0,0 0,0 1,1-1,-1 0,0 0,0 0,0 0,0 0,0 0,0 0,1 0,-1 0,0 0,0 0,0 0,0 0,0 0,1 0,-1 0,0 0,0 0,0 0,0 0,0 0,1 0,-1 0,0 0,0 0,0 0,0 0,0 0,0 0,1 0,-1-1,0 1,0 0,0 0,0 0,0 0,0 0,0 0,0 0,0-1,1 1,-1 0,0 0,0 0,0 0,0 0,0-1,0 1,0 21,-6 32,-97 445,38-198,-57 288,110-525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32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0,'-11'45,"-30"135,-34 354,68 191,8-694,1 17,-1-41,2-22,12-66,3 0,4 1,34-78,-42 115,66-176,10 3,153-270,-237 476,0 0,-1 0,1 1,1 0,10-11,-17 19,0 1,1 0,-1-1,1 1,-1 0,1-1,0 1,-1 0,1-1,-1 1,1 0,-1 0,1 0,0 0,-1 0,1-1,-1 1,1 0,0 0,-1 0,1 1,0-1,-1 0,1 0,-1 0,1 0,-1 1,1-1,0 0,-1 0,1 1,-1-1,1 0,-1 1,1-1,-1 1,0-1,1 1,-1-1,1 1,-1-1,0 1,1-1,-1 1,0-1,0 1,0-1,1 1,-1 0,0-1,0 2,11 38,-10-36,19 108,6 165,-17 119,-9-311,0 255,-1-331,4 22,6-28,9-16,55-66,-2-4,70-110,-115 157,62-93,77-155,46-156,-196 413,-15 26,0 1,0 0,0 0,0 0,0-1,1 1,-1 0,0 0,0 0,0-1,0 1,0 0,1 0,-1 0,0 0,0 0,0 0,1-1,-1 1,0 0,0 0,0 0,1 0,-1 0,0 0,0 0,1 0,-1 0,0 0,0 0,1 0,-1 0,0 0,0 0,0 0,1 0,-1 0,0 0,0 1,0-1,1 0,-1 0,0 0,0 0,0 0,1 1,-1-1,0 0,0 0,3 8,-1 0,-1-1,1 1,-1 0,-1 12,25 601,-29 12,0-291,2-82,6-240,12-39,21-48,44-112,-44 93,547-1398,-574 1451,-5 17,0 0,14-26,-19 41,0 1,0 0,0-1,0 1,0 0,0-1,0 1,0 0,0-1,0 1,0 0,0-1,0 1,1 0,-1-1,0 1,0 0,0 0,1-1,-1 1,0 0,0 0,1-1,-1 1,0 0,0 0,1 0,-1 0,0-1,1 1,-1 0,0 0,1 0,-1 0,0 0,0 0,1 0,-1 0,1 0,-1 0,0 0,1 0,-1 0,0 0,0 0,1 0,-1 0,0 0,1 1,-1-1,0 0,1 0,-1 0,0 1,0-1,1 0,-1 0,0 0,0 1,1-1,-1 0,0 1,0-1,8 29,1 67,-4 0,-13 177,2-156,-1 47,-18 678,26-830,2-18,5-30,-3 14,48-190,124-543,-138 565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34.4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0,'4'34,"0"0,3-1,0 0,2 0,2-1,19 43,-9-22,280 655,-147-362,-124-277,75 191,-105-269,0 0,0 0,1 0,0 0,1 1,0-1,3-9,0-2,11-52,102-371,-100 393,1 2,3 0,1 1,3 2,1 0,57-68,-68 95,0 1,2 0,-1 1,37-23,-49 35,1 0,0 1,0 0,0 0,1 0,-1 1,1 0,-1 0,1 1,0-1,-1 1,1 1,0 0,0 0,0 0,-1 1,1-1,0 2,0-1,-1 1,7 2,-2 2,-1 0,0 0,-1 1,0 1,0-1,0 1,-1 1,0-1,-1 1,9 14,7 15,26 56,-43-80,162 379,-7-15,-120-294,4-1,72 101,-104-167,31 39,-41-52,0-1,1 1,0-1,-1 0,1 0,0 0,1-1,-1 1,1-1,-1 0,7 2,-10-4,1 0,0 0,0 0,0 0,-1 0,1 0,0-1,0 1,0 0,-1-1,1 1,0-1,-1 0,1 0,0 0,-1 0,1 0,-1 0,0 0,1 0,-1 0,0-1,0 1,1 0,-1-1,1-2,24-49,-22 44,107-297,-11 26,84-135,-138 331,2 1,102-130,-142 203,-1 0,0 1,1 1,0-1,0 1,17-12,-24 20,-1-1,1 1,0-1,0 1,0 0,0-1,-1 1,1 0,0-1,0 1,0 0,0 0,0 0,0 0,0 0,-1 0,1 0,0 0,0 0,0 0,0 1,0-1,0 0,0 1,-1-1,1 0,0 1,0-1,0 1,0 0,16 28,-4 11,-3 0,-1 0,-2 1,3 58,-4-41,58 1040,-64-1080,3 16,5-32,8-18,74-99,-6-5,-6-2,64-134,163-413,-221 472,-75 177,-8 13,1 1,0 0,1 0,-1 0,1 1,1-1,-1 1,1-1,0 1,0 0,8-7,-11 12,-1 0,1 0,-1 0,0 0,1 0,-1 0,1 0,-1 0,1 0,-1 0,1 0,-1 1,1-1,-1 0,1 0,-1 0,0 1,1-1,-1 0,0 1,1-1,-1 0,0 1,1-1,-1 1,0-1,0 0,1 1,-1-1,0 1,0-1,0 1,0-1,1 1,-1-1,0 0,0 2,6 22,-6-23,10 86,-1 169,-8-143,-1-101,14 306,-8-257,2 0,3 0,22 67,-30-117,1 0,1 0,0-1,0 0,1 0,0 0,0 0,1-1,1 0,-1 0,13 10,-15-16,1 1,-1-1,1 1,0-2,0 1,0-1,0 1,0-2,0 1,0-1,1 0,-1 0,1 0,-1-1,0 0,1-1,-1 1,1-1,-1 0,0-1,10-3,3-2,-2-1,1-1,-1-1,-1 0,1-1,-2-1,0 0,21-22,101-127,-127 147,207-274,301-357,-512 639,2-4,2 0,-1 1,1 0,21-14,-30 23,0-1,0 0,-1 1,1 0,0-1,0 1,0-1,0 1,0 0,0 0,0-1,0 1,0 0,-1 0,1 0,0 0,0 0,0 0,0 1,0-1,0 0,0 0,0 1,0-1,0 0,0 1,-1-1,1 1,0-1,0 1,0-1,-1 1,1 0,0 0,-1-1,1 1,-1 0,1 0,-1-1,1 1,-1 0,1 0,-1 0,0 0,1 1,7 49,-8-50,1 114,-22 182,5-106,-1 220,19-395,3-19,8-29,-9 22,6-15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35.8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212 164,'-3'47,"-2"0,-1 0,-18 60,8-35,-48 180,-20 109,75-267,8-86,2 1,-1-1,1 0,0 1,1-1,-1 0,2 0,5 15,-7-21,-1-1,1 0,0 1,-1-1,1 0,0 1,0-1,0 0,0 0,0 0,0 0,0 0,0 0,1 0,-1 0,0 0,1 0,-1-1,0 1,1-1,-1 1,1-1,-1 1,1-1,-1 0,1 0,-1 0,1 0,-1 0,1 0,-1 0,1 0,-1 0,1-1,-1 1,1-1,-1 1,0-1,1 1,-1-1,0 0,1 0,-1 0,0 0,0 0,2-2,7-6,-1 0,1-1,-2 0,10-14,-15 20,273-425,-160 240,-19 32,173-266,-247 398,-23 25,0 0,1 0,-1-1,1 1,-1 0,1 0,-1 0,1-1,-1 1,1 0,-1 0,1 0,-1 0,1 0,-1 0,1 0,-1 0,1 0,-1 0,1 0,-1 1,1-1,-1 0,0 0,1 0,-1 1,1-1,-1 0,1 0,-1 1,1-1,1 5,1-1,-1 1,0-1,-1 1,1 0,-1-1,0 1,0 0,1 9,27 476,-24-309,-2-94,31 421,-31-484,0-1,2 1,1-1,16 41,-20-59,1 1,-1 0,1-1,1 0,-1 0,1 0,0 0,0 0,1-1,-1 0,1 0,0 0,0 0,0-1,0 0,1 0,0 0,-1-1,1 0,0 0,0 0,0-1,9 2,-3-3,1-1,-1 1,0-2,1 0,-1 0,0-1,0-1,-1 0,1 0,-1-1,0-1,0 0,14-10,14-13,-1-1,39-40,33-42,143-187,70-150,-285 395,68-103,55-77,-161 234,0 1,0-1,0 0,0 1,0-1,0 0,1 0,-1 1,0-1,0 0,0 0,0 1,0-1,0 0,0 0,1 1,-1-1,0 0,0 0,0 0,0 1,1-1,-1 0,0 0,0 0,0 0,1 0,-1 1,0-1,0 0,1 0,-1 0,0 0,1 0,-1 0,0 0,0 0,1 0,-1 0,0 0,0 0,1 0,-1 0,0 0,0 0,1 0,-1 0,0 0,0-1,1 1,-1 0,0 0,0 0,1 0,-1-1,0 1,0 0,0 0,0 0,1-1,-1 1,0 0,0-1,2 37,-2-21,19 1037,-19-1010,-1-30,1 0,0 0,1 0,0 0,1 0,0 0,6 17,-7-28,0 0,0 0,0 0,0 0,0 0,0 0,0-1,0 1,0 0,0-1,0 1,0-1,1 1,-1-1,0 0,0 1,0-1,1 0,-1 0,0 0,0 0,1 0,-1 0,0 0,0 0,1-1,-1 1,0 0,0-1,0 1,1-1,-1 1,0-1,0 0,0 1,0-1,1-1,48-32,-47 31,49-40,-3-3,-2-2,57-75,110-176,-128 171,154-214,-212 308,-28 34,1 0,-1-1,0 1,0-1,1 1,-1-1,0 1,0-1,1 1,-1 0,1-1,-1 1,0 0,1-1,-1 1,1 0,-1 0,1-1,-1 1,0 0,1 0,-1 0,1-1,-1 1,1 0,0 0,-1 0,1 0,-1 0,1 0,-1 0,1 0,-3 24,-57 180,28-105,-3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4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7:37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1,'43'935,"-30"-849,2-1,5-1,3-1,35 82,155 311,-164-373,11 22,132 300,-184-401,0-7,-1-47,65-893,-95-5,28 976,3 0,2 0,1-1,25 59,89 190,-4-49,195 297,-303-524,56 76,-61-87,-1 0,2-1,-1 0,1-1,1 0,-1 0,20 9,-24-14,1 0,-1 0,1-1,0 0,0 0,0 0,0-1,-1 0,1 0,0 0,0-1,0 0,0 0,-1 0,1-1,0 0,-1 0,1 0,9-7,5-3,-1-1,0-1,28-28,4-8,-3-3,82-115,64-141,-99 153,75-100,-129 201,2 2,71-67,-100 107,0 0,0 2,2 0,-1 0,21-9,-32 17,1 1,-1 1,0-1,0 1,1-1,-1 1,0 1,1-1,-1 1,1-1,-1 1,1 0,-1 1,1-1,-1 1,1 0,-1 0,0 0,1 1,-1-1,0 1,0 0,0 1,0-1,-1 1,8 5,-2 2,0 0,-1 1,0 0,0 0,-1 1,0 0,-2 0,1 1,3 13,6 23,8 54,-18-83,71 631,-11-61,-58-563,-7-27,0 0,0 0,0 1,0-1,0 0,0 0,0 0,0 1,0-1,0 0,0 0,1 0,-1 0,0 1,0-1,0 0,0 0,0 0,0 0,1 0,-1 0,0 1,0-1,0 0,0 0,1 0,-1 0,0 0,0 0,0 0,0 0,1 0,-1 0,0 0,0 0,0 0,1 0,-1 0,0 0,0 0,0 0,0 0,1 0,-1 0,0 0,0 0,0 0,0-1,1 1,-1 0,17-41,-14 33,119-381,32-91,-112 359,-66 194,3 1,3 1,-16 154,29-185,-8 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29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 1,'-2'1,"0"0,0 0,0 0,0 1,1-1,-1 0,0 1,1 0,-1-1,1 1,-1 0,1 0,0 0,-1 0,1 0,-1 3,-15 41,15-41,-8 34,1 0,1 1,-1 43,0 128,7-130,-2 546,83 669,-79-1296,1 0,-1 0,0-1,0 1,1 0,-1-1,0 1,1 0,-1 0,0-1,0 1,1 0,-1 0,1 0,-1 0,0-1,1 1,-1 0,0 0,1 0,-1 0,1 0,-1 0,0 0,1 0,-1 0,1 0,-1 0,0 0,1 1,-1-1,0 0,1 0,-1 0,0 0,1 1,-1-1,0 0,1 0,-1 1,0-1,1 0,-1 0,0 1,0-1,1 0,-1 1,0-1,0 0,0 1,0-1,0 1,1-1,-1 0,0 1,0-1,0 0,0 2,25-49,-16 30,414-856,-355 707,147-345,32 20,-243 483,1 0,-1 0,2 1,-1-1,1 1,1 0,-1 1,14-11,-17 15,0 1,0-1,0 1,0 0,0 0,0 1,0-1,1 0,-1 1,0 0,0 0,0 0,1 0,-1 1,0-1,0 1,0-1,0 1,0 0,0 1,0-1,0 0,0 1,0 0,-1-1,1 1,0 0,2 4,13 9,-1 0,-1 2,0 0,24 36,45 87,-53-84,133 237,262 410,-422-695,0-1,1 1,0-1,0 0,1 0,0-1,12 10,-15-15,0 1,0-1,0 1,1-1,-1 0,0-1,1 1,-1-1,1 0,-1 0,1 0,-1-1,0 1,1-1,-1 0,0 0,1-1,7-3,28-11,-1-3,0-1,48-34,104-88,-158 116,239-191,436-453,-663 620,87-88,-129 135,0-1,1 1,0 0,-1 0,1 0,0 0,1 1,-1 0,0 0,1 0,-1 0,1 0,0 1,-1 0,1 0,0 0,0 1,0 0,-1 0,7 0,-5 3,1-1,-1 1,0 0,-1 0,1 1,-1 0,1 0,-1 0,0 0,0 1,-1 0,0 0,1 0,2 7,24 34,-3 1,27 61,-13-16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2.8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15,'0'0,"0"-3,0 0,0-1,0 2,0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3.3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1,'0'0,"0"0,0 0,0 0,0 0,0 13,-32 538,10-359,8 0,8 0,9 1,28 197,-23-356,0 0,2-1,2 0,27 56,-35-81,15 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4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956 0,'-44'14,"21"-4,-42 7,-95 12,-33 7,168-30,1 2,0 0,0 2,1 1,-33 20,36-17,1 1,1 2,1-1,0 2,1 0,1 1,-24 38,17-19,2 2,1 0,-19 59,29-71,2 0,1 1,1 0,1 0,2 1,1-1,1 1,2-1,0 0,9 35,-7-47,1 1,0-1,1 0,1 0,1-1,0 0,1 0,1-1,0 0,1-1,0 0,2-1,-1 0,2-1,-1 0,2-1,28 17,-5-10,0-2,1-1,1-1,0-3,0-1,1-2,1-2,-1-2,1-2,0-1,46-5,-37-2,-1-1,0-3,0-1,-1-3,-1-2,0-2,-2-2,79-47,-103 53,0-2,-1 0,-1-2,0 0,-1-1,-1-1,-1 0,-1-2,-1 0,-1-1,-1 0,-1-1,12-32,-17 33,0 1,-1-1,-2-1,0 1,-1-1,-2 0,0 1,-2-1,0 0,-2 1,0-1,-2 1,-1 0,0 0,-12-26,6 22,-1 1,-2 0,0 1,-1 1,-2 0,0 1,-2 1,0 1,-2 1,0 0,-1 2,-1 1,0 0,-2 2,-33-15,15 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4.9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1,'0'50,"0"15,-24 860,-19-506,-9 150,49-461,5 0,24 167,-14-200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5.3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0,'-2'3,"0"0,0 1,1-1,-1 0,1 1,0-1,0 0,0 1,0 0,1-1,-1 8,0-1,-80 776,63-534,15-217,-34 569,35-449,33 288,-14-340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5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1131 23,'-4'-1,"0"1,-1-1,1 1,-1 0,1 1,-1-1,1 1,0 0,-1 0,-6 2,5-1,-33 9,2 2,0 1,1 2,0 2,1 1,-43 31,26-12,2 3,1 2,-51 57,30-21,3 3,4 3,4 2,3 3,5 3,-45 110,84-174,2 1,1 0,1 1,1 0,2 0,-2 55,7-77,0 0,1 0,0 0,0 1,1-1,0 0,0 0,1-1,1 1,-1-1,1 1,1-1,-1 0,2 0,-1-1,1 0,0 0,0 0,1-1,0 1,0-2,0 1,1-1,0 0,0-1,0 1,11 2,-2-1,1-1,0-1,1-1,-1-1,0 0,1-1,-1-1,1-1,-1-1,1 0,20-6,21-8,116-46,-19-4,213-125,-268 129,-4-3,172-151,-239 187,0-2,-2 0,33-47,-55 69,-1 0,-1 0,1-1,-2 1,1-1,-1 0,-1-1,0 1,0-1,-1 1,0-1,-1 0,-1 0,1 0,-2 0,1 1,-1-1,-4-14,-2 6,-1 0,0 0,-2 1,0 0,-1 1,-1 0,0 1,-1 0,-1 1,-20-18,-3 1,-2 2,-1 1,-51-27,25 22,-1 3,-2 3,-1 3,-1 3,-78-13,75 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6.5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913 1,'0'0,"0"0,-20 1,14 1,1 1,0 0,0 0,0 0,0 0,0 1,1 0,-1 0,1 0,0 0,-4 6,-39 60,42-63,-27 54,2 1,4 1,-35 120,19-51,-245 572,9-27,271-658,-10 40,18-55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37.1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938 0,'0'0,"-24"13,-60 52,3 3,3 4,3 3,-108 141,138-158,3 1,2 1,3 3,-53 125,76-151,1 1,2 0,2 1,2 0,1 1,3-1,0 1,3 0,1 0,10 57,-2-47,3 1,25 70,-29-100,1-1,1 0,0 0,2 0,0-2,1 1,1-2,18 20,-23-30,-1 1,1-2,0 1,1-1,0 0,0-1,0 0,0-1,1 0,-1 0,1-1,0-1,18 2,-13-3,-1-1,1-1,0 0,-1-1,1-1,-1-1,1 0,25-11,-6-1,-1-2,-1-1,-1-2,-1-1,-1-2,-1 0,31-35,-25 22,-1-2,-3-1,-1-1,-2-2,-2-1,-1-1,-3-1,27-81,-41 99,-1-1,-2 0,0 0,-2 0,-2-1,0 1,-4-33,-1 38,0 1,-1-1,-1 1,-1 1,-2-1,0 1,-1 1,-1-1,-23-31,20 35,-1 0,-1 2,-1 0,0 0,-1 2,-1 0,0 1,-1 1,0 1,-1 1,0 1,0 0,-1 2,-39-8,1 3,-1 3,-1 3,0 2,-76 6,-77 17,36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5.2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4:59:47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26,'46'-2,"19"-5,166-9,-198 16,1 1,-1 3,0 0,65 18,50 25,385 105,-317-108,400 28,181-16,208-30,-976-27,15-1,-44 2,1 0,-1 0,0-1,1 1,-1 0,1 0,-1 0,1 0,-1 0,1 0,-1 0,0 0,1 0,-1 0,1 0,-1 0,1 0,-1 0,0 0,1 0,-1 1,1-1,-1 0,0 0,1 1,-1-1,1 0,-1 0,0 1,1-1,-1 0,0 1,0-1,1 0,-1 1,0-1,0 1,0-1,1 0,-1 1,0-1,0 1,0-1,0 1,-28 62,3 1,3 0,2 2,-20 132,24-54,6 1,11 173,2-158,5-108,-5-44,-1 0,-1 0,0 0,0 0,0 9,-1-16,0 1,1-1,-1 0,0 0,1 1,-1-1,1 0,0 0,-1 0,1 0,0 0,0 0,-1 0,1 0,0 0,0 0,0 0,0 0,0-1,2 2,26 14,-21-12,13 5,1 0,1-2,-1 0,1-1,0-1,1-2,-1 0,26-1,192-14,-180 6,519-63,363-18,-358 113,-4 36,-523-55,127 15,228-2,-445-105,-25-87,7-2,-36-235,25 85,47 257,12 60,1 1,0 0,0-1,0 1,1 0,1-11,-1 15,1-1,0 1,0-1,0 1,0-1,1 1,-1 0,0-1,1 1,0 0,-1 0,1 0,0 0,0 1,0-1,0 0,1 1,3-2,34-20,2 2,85-29,96-16,-190 57,74-16,2 5,205-13,223 31,-316 5,671 11,-488-16,238 5,270 55,-499-29,79 18,-355-26,206 59,-234-45,-2 5,166 89,-263-124,-3-2,0 0,0 1,-1 0,1 0,-1 1,0 0,0 0,0 0,-1 0,7 9,-18 37,11 210,12 0,55 278,-42-382,63 192,-87-332,-1-4,-7-10,8-1,0 1,1-1,-1-1,0 1,1-1,0 0,-1-1,1 1,0-1,-1-1,12-1,2 1,147-17,196-45,-150 22,120-12,536-16,-633 69,1 10,-1 10,255 57,-204-14,241 46,-414-92,1-5,189-4,-304-8,0 0,1 0,-1-1,1 1,-1 0,0 0,1 0,-1 0,0 0,1 0,-1-1,0 1,1 0,-1 0,0-1,1 1,-1 0,0 0,0-1,1 1,-1 0,0-1,0 1,0 0,1-1,-1 1,0 0,0-1,0 1,0-1,0 1,0 0,0-1,0 1,0 0,0-1,-4-23,-22-35,21 48,-157-304,-34-75,124 204,9-3,-45-222,95 355,2 0,2-2,-1-88,10 128,-1 14,1 1,-1-1,1 1,0-1,0 1,1 0,-1-1,1 1,-1-1,1 1,0 0,0-1,0 1,1 0,-1 0,1 0,0 0,0 0,0 0,0 1,0-1,1 1,-1-1,4-1,13-9,0 1,1 1,1 1,38-14,92-19,-123 36,115-21,1 5,156-3,-175 17,375-13,-101 6,-323 12,-23 3,0-3,0-2,75-19,-48 5,1 3,0 4,1 4,154 1,-196 9,-1 3,0 0,0 3,-1 1,63 22,-92-25,1 0,-1 1,0 0,0 1,0 0,-1 0,0 0,-1 1,0 0,0 1,9 14,0 2,-2 2,23 53,-1 27,32 162,-19-64,21 39,116 269,-177-490,55 126,49 178,-111-319,-2-7,0-1,0 1,0-1,0 1,0-1,0 0,1 1,-1-1,0 1,0-1,0 1,0-1,0 1,1-1,-1 0,0 1,0-1,1 0,-1 1,0-1,1 0,-1 1,0-1,1 0,-1 1,0-1,1 0,-1 0,1 0,-1 1,1-1,-1 0,0 0,1 0,-1 0,1 0,-1 0,1 0,-1 0,1 0,-1 0,1 0,-1 0,0 0,1 0,0-1,11 2,806-24,-5-79,-777 97,1397-198,-978 161,-431 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7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8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9.2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19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 79,'20'53,"-20"-48,-10-26</inkml:trace>
  <inkml:trace contextRef="#ctx0" brushRef="#br0" timeOffset="1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1T06:01:20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087-D658-4E35-BAE2-0B4885607415}" type="datetime3">
              <a:rPr lang="en-US" smtClean="0"/>
              <a:t>20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67C8-99B8-4658-B787-C40A3D88B78D}" type="datetime3">
              <a:rPr lang="en-US" smtClean="0"/>
              <a:t>20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0F4-0E88-4DFB-9D5E-8629D5E9418C}" type="datetime3">
              <a:rPr lang="en-US" smtClean="0"/>
              <a:t>20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2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E02-7E35-4F4E-9666-1F36FF936F41}" type="datetime3">
              <a:rPr lang="en-US" smtClean="0"/>
              <a:t>20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F90E-31F2-49B4-B5EE-C85880D0DD9F}" type="datetime3">
              <a:rPr lang="en-US" smtClean="0"/>
              <a:t>20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0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1F3-7877-4426-80BB-9D47C365BD4D}" type="datetime3">
              <a:rPr lang="en-US" smtClean="0"/>
              <a:t>20 July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5F48-2088-49E7-A6F4-C4FCF1D764D7}" type="datetime3">
              <a:rPr lang="en-US" smtClean="0"/>
              <a:t>20 July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DED64-14B5-4F35-8837-F824F14214EF}" type="datetime3">
              <a:rPr lang="en-US" smtClean="0"/>
              <a:t>20 July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E79D-2A24-49F6-B20F-4F65087B5735}" type="datetime3">
              <a:rPr lang="en-US" smtClean="0"/>
              <a:t>20 July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910A5F4-30EA-4015-9B99-9B57B28A0B45}" type="datetime3">
              <a:rPr lang="en-US" smtClean="0"/>
              <a:t>20 July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471F-24D0-4139-B575-D2DAB1A7DD12}" type="datetime3">
              <a:rPr lang="en-US" smtClean="0"/>
              <a:t>20 July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4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896A69-F942-4D65-B5F8-467D161789BE}" type="datetime3">
              <a:rPr lang="en-US" smtClean="0"/>
              <a:t>20 July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F4BBBA-3EAF-4479-B790-AA62CE9E78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8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5.png"/><Relationship Id="rId18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customXml" Target="../ink/ink16.xm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customXml" Target="../ink/ink11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4.png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19" Type="http://schemas.openxmlformats.org/officeDocument/2006/relationships/customXml" Target="../ink/ink14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ptel.ac.in/courses/108/102/108102120/" TargetMode="External"/><Relationship Id="rId2" Type="http://schemas.openxmlformats.org/officeDocument/2006/relationships/hyperlink" Target="https://nptel.ac.in/courses/108/102/108102096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nptel.ac.in/courses/108/101/108101113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9" Type="http://schemas.openxmlformats.org/officeDocument/2006/relationships/image" Target="../media/image23.png"/><Relationship Id="rId21" Type="http://schemas.openxmlformats.org/officeDocument/2006/relationships/image" Target="../media/image15.png"/><Relationship Id="rId34" Type="http://schemas.openxmlformats.org/officeDocument/2006/relationships/customXml" Target="../ink/ink33.xml"/><Relationship Id="rId42" Type="http://schemas.openxmlformats.org/officeDocument/2006/relationships/customXml" Target="../ink/ink37.xml"/><Relationship Id="rId47" Type="http://schemas.openxmlformats.org/officeDocument/2006/relationships/image" Target="../media/image27.png"/><Relationship Id="rId7" Type="http://schemas.openxmlformats.org/officeDocument/2006/relationships/image" Target="../media/image8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37" Type="http://schemas.openxmlformats.org/officeDocument/2006/relationships/image" Target="../media/image22.png"/><Relationship Id="rId40" Type="http://schemas.openxmlformats.org/officeDocument/2006/relationships/customXml" Target="../ink/ink36.xml"/><Relationship Id="rId45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28.png"/><Relationship Id="rId10" Type="http://schemas.openxmlformats.org/officeDocument/2006/relationships/customXml" Target="../ink/ink21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4" Type="http://schemas.openxmlformats.org/officeDocument/2006/relationships/customXml" Target="../ink/ink38.xml"/><Relationship Id="rId4" Type="http://schemas.openxmlformats.org/officeDocument/2006/relationships/customXml" Target="../ink/ink18.xml"/><Relationship Id="rId9" Type="http://schemas.openxmlformats.org/officeDocument/2006/relationships/image" Target="../media/image9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18.png"/><Relationship Id="rId30" Type="http://schemas.openxmlformats.org/officeDocument/2006/relationships/customXml" Target="../ink/ink31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40.xml"/><Relationship Id="rId8" Type="http://schemas.openxmlformats.org/officeDocument/2006/relationships/customXml" Target="../ink/ink20.xml"/><Relationship Id="rId3" Type="http://schemas.openxmlformats.org/officeDocument/2006/relationships/image" Target="../media/image6.png"/><Relationship Id="rId12" Type="http://schemas.openxmlformats.org/officeDocument/2006/relationships/customXml" Target="../ink/ink22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4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20" Type="http://schemas.openxmlformats.org/officeDocument/2006/relationships/customXml" Target="../ink/ink26.xml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383564"/>
            <a:ext cx="8686800" cy="1828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ETEC-303</a:t>
            </a:r>
            <a:br>
              <a:rPr lang="en-US" dirty="0"/>
            </a:br>
            <a:r>
              <a:rPr lang="en-US" dirty="0"/>
              <a:t>Digital Communication</a:t>
            </a:r>
            <a:br>
              <a:rPr lang="en-US" dirty="0"/>
            </a:br>
            <a:r>
              <a:rPr lang="en-US" dirty="0"/>
              <a:t>Lecture - 1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1752600" y="84579"/>
            <a:ext cx="6553200" cy="11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D83CC-2C92-4E8D-B580-ABD16056202D}"/>
              </a:ext>
            </a:extLst>
          </p:cNvPr>
          <p:cNvSpPr txBox="1"/>
          <p:nvPr/>
        </p:nvSpPr>
        <p:spPr>
          <a:xfrm>
            <a:off x="9095218" y="4747410"/>
            <a:ext cx="3042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</a:p>
          <a:p>
            <a:pPr defTabSz="457200"/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Gagneja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7B2A27-2972-4645-9ACB-5C73816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7270" y="6459786"/>
            <a:ext cx="1854203" cy="365125"/>
          </a:xfrm>
        </p:spPr>
        <p:txBody>
          <a:bodyPr/>
          <a:lstStyle/>
          <a:p>
            <a:pPr defTabSz="457200"/>
            <a:fld id="{0C6ACD17-AFBB-46AF-B3A9-306A170A1DB2}" type="datetime3">
              <a:rPr lang="en-US" sz="1600">
                <a:latin typeface="Calibri" panose="020F0502020204030204"/>
              </a:rPr>
              <a:pPr defTabSz="457200"/>
              <a:t>20 July 2020</a:t>
            </a:fld>
            <a:endParaRPr lang="en-US" dirty="0">
              <a:latin typeface="Calibri" panose="020F0502020204030204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5FC966-FE56-4465-AC76-0C884B2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5382" y="6459786"/>
            <a:ext cx="984019" cy="365125"/>
          </a:xfrm>
        </p:spPr>
        <p:txBody>
          <a:bodyPr/>
          <a:lstStyle/>
          <a:p>
            <a:pPr defTabSz="457200"/>
            <a:fld id="{15F4BBBA-3EAF-4479-B790-AA62CE9E78CB}" type="slidenum">
              <a:rPr lang="en-US" sz="2000">
                <a:latin typeface="Calibri" panose="020F0502020204030204"/>
              </a:rPr>
              <a:pPr defTabSz="457200"/>
              <a:t>1</a:t>
            </a:fld>
            <a:endParaRPr lang="en-US" sz="900" dirty="0">
              <a:latin typeface="Calibri" panose="020F0502020204030204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BD1D0636-24E0-4045-96CD-9DE0C17B8846}"/>
              </a:ext>
            </a:extLst>
          </p:cNvPr>
          <p:cNvSpPr txBox="1">
            <a:spLocks/>
          </p:cNvSpPr>
          <p:nvPr/>
        </p:nvSpPr>
        <p:spPr>
          <a:xfrm>
            <a:off x="4201720" y="6459785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/>
          <a:lstStyle/>
          <a:p>
            <a:r>
              <a:rPr lang="en-IN" dirty="0"/>
              <a:t>Why Digitise?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27BE-5A03-438C-BE27-5E6437AB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Easier Data recording and storage</a:t>
            </a:r>
          </a:p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Lesser effect of distortion, noise or interference</a:t>
            </a:r>
          </a:p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Digital circuits are cheaper to design and have a much more flexible hardware implementation</a:t>
            </a:r>
          </a:p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Signal processing is much more convenient</a:t>
            </a:r>
          </a:p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Data encryption and security is much easier</a:t>
            </a:r>
          </a:p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Time Division Multiplexing in digital systems is much easier to implement than FDM</a:t>
            </a:r>
          </a:p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Information channel capacity is much better utilized by digital signals</a:t>
            </a:r>
          </a:p>
          <a:p>
            <a:pPr marL="449263" indent="-449263" algn="just">
              <a:buFont typeface="Wingdings" panose="05000000000000000000" pitchFamily="2" charset="2"/>
              <a:buChar char="§"/>
            </a:pPr>
            <a:r>
              <a:rPr lang="en-IN" dirty="0"/>
              <a:t>High fidelity transmission since regenerative repeating is possible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t>2</a:t>
            </a:fld>
            <a:endParaRPr lang="en-US" sz="2000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0C6ACD17-AFBB-46AF-B3A9-306A170A1DB2}" type="datetime3">
              <a:rPr lang="en-US" sz="2000" smtClean="0">
                <a:latin typeface="Calibri" panose="020F0502020204030204"/>
              </a:rPr>
              <a:pPr defTabSz="457200"/>
              <a:t>20 July 2020</a:t>
            </a:fld>
            <a:endParaRPr lang="en-US" sz="2000" dirty="0">
              <a:latin typeface="Calibri" panose="020F0502020204030204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381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DCS block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0C6ACD17-AFBB-46AF-B3A9-306A170A1DB2}" type="datetime3">
              <a:rPr lang="en-US" sz="2000" smtClean="0">
                <a:latin typeface="Calibri" panose="020F0502020204030204"/>
              </a:rPr>
              <a:pPr defTabSz="457200"/>
              <a:t>20 July 2020</a:t>
            </a:fld>
            <a:endParaRPr lang="en-US" sz="2000" dirty="0">
              <a:latin typeface="Calibri" panose="020F0502020204030204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084488" y="6447501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6BD44C8-B830-4D1E-AEBB-E0B66F4BD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3110C4-A7F2-41F8-9AFF-B34ED2DC0809}"/>
              </a:ext>
            </a:extLst>
          </p:cNvPr>
          <p:cNvSpPr/>
          <p:nvPr/>
        </p:nvSpPr>
        <p:spPr>
          <a:xfrm>
            <a:off x="1814731" y="2363376"/>
            <a:ext cx="1726741" cy="872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Analog to Digital Conversion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8C27-0DB1-4E75-B2C1-663CDCA83BA7}"/>
              </a:ext>
            </a:extLst>
          </p:cNvPr>
          <p:cNvSpPr/>
          <p:nvPr/>
        </p:nvSpPr>
        <p:spPr>
          <a:xfrm>
            <a:off x="4190638" y="2377443"/>
            <a:ext cx="1834593" cy="8581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Source Coding/</a:t>
            </a:r>
          </a:p>
          <a:p>
            <a:pPr algn="ctr"/>
            <a:r>
              <a:rPr lang="en-IN" dirty="0"/>
              <a:t>Channel Coding/</a:t>
            </a:r>
          </a:p>
          <a:p>
            <a:pPr algn="ctr"/>
            <a:r>
              <a:rPr lang="en-IN" dirty="0"/>
              <a:t>Cryptography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13BAD-DC3C-48DA-950B-2F7D76A1B44D}"/>
              </a:ext>
            </a:extLst>
          </p:cNvPr>
          <p:cNvSpPr/>
          <p:nvPr/>
        </p:nvSpPr>
        <p:spPr>
          <a:xfrm>
            <a:off x="6674397" y="2363376"/>
            <a:ext cx="1834593" cy="872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Coding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D7F1-181D-488F-A30D-5357D6E3602E}"/>
              </a:ext>
            </a:extLst>
          </p:cNvPr>
          <p:cNvSpPr/>
          <p:nvPr/>
        </p:nvSpPr>
        <p:spPr>
          <a:xfrm>
            <a:off x="9158156" y="2363375"/>
            <a:ext cx="1834593" cy="872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Bandpass modulation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024224-1278-4A6A-9CF5-D80495010F43}"/>
              </a:ext>
            </a:extLst>
          </p:cNvPr>
          <p:cNvSpPr/>
          <p:nvPr/>
        </p:nvSpPr>
        <p:spPr>
          <a:xfrm>
            <a:off x="365759" y="2363376"/>
            <a:ext cx="621185" cy="8721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B9C9D-2FD1-42F6-9534-8462BCE01E9A}"/>
              </a:ext>
            </a:extLst>
          </p:cNvPr>
          <p:cNvSpPr/>
          <p:nvPr/>
        </p:nvSpPr>
        <p:spPr>
          <a:xfrm>
            <a:off x="9158156" y="4834974"/>
            <a:ext cx="1834593" cy="872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Bandpass de-modulation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D7F742-5CAF-4CAA-BDFE-0280E59005E8}"/>
              </a:ext>
            </a:extLst>
          </p:cNvPr>
          <p:cNvSpPr/>
          <p:nvPr/>
        </p:nvSpPr>
        <p:spPr>
          <a:xfrm>
            <a:off x="6674397" y="4834974"/>
            <a:ext cx="1834593" cy="872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Digital data recovery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4278F-B78F-4A0E-862B-AC813BF34006}"/>
              </a:ext>
            </a:extLst>
          </p:cNvPr>
          <p:cNvSpPr/>
          <p:nvPr/>
        </p:nvSpPr>
        <p:spPr>
          <a:xfrm>
            <a:off x="3967089" y="4834973"/>
            <a:ext cx="2058142" cy="872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Source Decoding/</a:t>
            </a:r>
          </a:p>
          <a:p>
            <a:pPr algn="ctr"/>
            <a:r>
              <a:rPr lang="en-IN" dirty="0"/>
              <a:t>Channel Decoding/</a:t>
            </a:r>
          </a:p>
          <a:p>
            <a:pPr algn="ctr"/>
            <a:r>
              <a:rPr lang="en-IN" dirty="0"/>
              <a:t>Unscrambling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B775C-8388-4B8A-AF73-E4FA7AF1885B}"/>
              </a:ext>
            </a:extLst>
          </p:cNvPr>
          <p:cNvSpPr/>
          <p:nvPr/>
        </p:nvSpPr>
        <p:spPr>
          <a:xfrm>
            <a:off x="1814730" y="4834972"/>
            <a:ext cx="1726741" cy="872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Digital to Analog Conversion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E0AC4-2175-4BF1-A977-2950B034CC9F}"/>
              </a:ext>
            </a:extLst>
          </p:cNvPr>
          <p:cNvCxnSpPr>
            <a:stCxn id="13" idx="3"/>
            <a:endCxn id="4" idx="1"/>
          </p:cNvCxnSpPr>
          <p:nvPr/>
        </p:nvCxnSpPr>
        <p:spPr>
          <a:xfrm>
            <a:off x="986944" y="2799475"/>
            <a:ext cx="827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99A509-F8F8-44EF-94CF-FF1590AE062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41472" y="2799475"/>
            <a:ext cx="649166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4442F7-2513-41D8-AD4C-8922701238F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025231" y="2799475"/>
            <a:ext cx="649166" cy="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12BA4B-ACA7-42BC-B7DD-4EF9CC75697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8508990" y="2799474"/>
            <a:ext cx="649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E90487-60CE-42E3-B016-92E2BF8CA48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10075453" y="3235572"/>
            <a:ext cx="0" cy="159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D02C2-3064-4AA6-A395-D3AE3418159C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8508990" y="5271073"/>
            <a:ext cx="649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2FC4A3-3F0A-49DA-B6BE-BC141ED67CD0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6025231" y="5271072"/>
            <a:ext cx="649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6B80D6-17A0-4C9F-94A9-2F6FD95D5FFB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3541471" y="5271071"/>
            <a:ext cx="4256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FED7258-5263-4A75-9DAD-20961D91C959}"/>
              </a:ext>
            </a:extLst>
          </p:cNvPr>
          <p:cNvSpPr/>
          <p:nvPr/>
        </p:nvSpPr>
        <p:spPr>
          <a:xfrm>
            <a:off x="273724" y="4834971"/>
            <a:ext cx="1032210" cy="8721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Received</a:t>
            </a:r>
          </a:p>
          <a:p>
            <a:pPr algn="ctr"/>
            <a:r>
              <a:rPr lang="en-IN" dirty="0"/>
              <a:t>Data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C63663-9B31-43F7-999D-6BC65137A840}"/>
              </a:ext>
            </a:extLst>
          </p:cNvPr>
          <p:cNvCxnSpPr>
            <a:stCxn id="17" idx="1"/>
            <a:endCxn id="36" idx="3"/>
          </p:cNvCxnSpPr>
          <p:nvPr/>
        </p:nvCxnSpPr>
        <p:spPr>
          <a:xfrm flipH="1" flipV="1">
            <a:off x="1305934" y="5271070"/>
            <a:ext cx="508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17AEF8F-FF04-4D65-B649-160DF71C1601}"/>
              </a:ext>
            </a:extLst>
          </p:cNvPr>
          <p:cNvSpPr txBox="1"/>
          <p:nvPr/>
        </p:nvSpPr>
        <p:spPr>
          <a:xfrm>
            <a:off x="9599200" y="3780635"/>
            <a:ext cx="952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Channel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23A7CD27-B684-43F8-9E3F-7AC944ADC1A4}"/>
              </a:ext>
            </a:extLst>
          </p:cNvPr>
          <p:cNvSpPr/>
          <p:nvPr/>
        </p:nvSpPr>
        <p:spPr>
          <a:xfrm rot="16200000">
            <a:off x="2514421" y="2664237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906D139-4DAA-45B9-830B-AA55AD6F0FAF}"/>
              </a:ext>
            </a:extLst>
          </p:cNvPr>
          <p:cNvSpPr/>
          <p:nvPr/>
        </p:nvSpPr>
        <p:spPr>
          <a:xfrm rot="5400000">
            <a:off x="2514421" y="3604675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37DD06-CCAA-4DA9-9C48-92A8AA5178AF}"/>
              </a:ext>
            </a:extLst>
          </p:cNvPr>
          <p:cNvSpPr/>
          <p:nvPr/>
        </p:nvSpPr>
        <p:spPr>
          <a:xfrm>
            <a:off x="2152357" y="3780635"/>
            <a:ext cx="1055076" cy="61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-1 </a:t>
            </a:r>
            <a:endParaRPr lang="en-IN" dirty="0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3F78443-1752-44BB-9C15-73FFDA4B3C9A}"/>
              </a:ext>
            </a:extLst>
          </p:cNvPr>
          <p:cNvSpPr/>
          <p:nvPr/>
        </p:nvSpPr>
        <p:spPr>
          <a:xfrm rot="16200000">
            <a:off x="7456752" y="2503877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DC0E3D-87AF-4424-BBDB-155FEE14EBFB}"/>
              </a:ext>
            </a:extLst>
          </p:cNvPr>
          <p:cNvSpPr/>
          <p:nvPr/>
        </p:nvSpPr>
        <p:spPr>
          <a:xfrm>
            <a:off x="7089342" y="3390819"/>
            <a:ext cx="1055076" cy="61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-1 </a:t>
            </a:r>
            <a:endParaRPr lang="en-IN" dirty="0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67B0D53-317B-4F3D-BDDB-3896D1481420}"/>
              </a:ext>
            </a:extLst>
          </p:cNvPr>
          <p:cNvSpPr/>
          <p:nvPr/>
        </p:nvSpPr>
        <p:spPr>
          <a:xfrm rot="16200000">
            <a:off x="4931726" y="2661892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3E83D753-3E22-4204-9B98-79C5B68B3949}"/>
              </a:ext>
            </a:extLst>
          </p:cNvPr>
          <p:cNvSpPr/>
          <p:nvPr/>
        </p:nvSpPr>
        <p:spPr>
          <a:xfrm rot="5400000">
            <a:off x="4931726" y="3602330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7DDAFB-A9CE-41A0-9069-079B14F82976}"/>
              </a:ext>
            </a:extLst>
          </p:cNvPr>
          <p:cNvSpPr/>
          <p:nvPr/>
        </p:nvSpPr>
        <p:spPr>
          <a:xfrm>
            <a:off x="3991865" y="3749529"/>
            <a:ext cx="2058142" cy="61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Theory and Coding</a:t>
            </a:r>
            <a:endParaRPr lang="en-IN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E1139EEA-7FC3-40C4-ADBE-5D1744199380}"/>
              </a:ext>
            </a:extLst>
          </p:cNvPr>
          <p:cNvSpPr/>
          <p:nvPr/>
        </p:nvSpPr>
        <p:spPr>
          <a:xfrm rot="5400000">
            <a:off x="7449720" y="3729063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8885CE-4142-445B-9759-406FE220C566}"/>
              </a:ext>
            </a:extLst>
          </p:cNvPr>
          <p:cNvSpPr/>
          <p:nvPr/>
        </p:nvSpPr>
        <p:spPr>
          <a:xfrm>
            <a:off x="7089342" y="4058590"/>
            <a:ext cx="1055076" cy="61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-3 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08FE45-E0F0-44D0-A147-C7BA4637CBA6}"/>
              </a:ext>
            </a:extLst>
          </p:cNvPr>
          <p:cNvSpPr/>
          <p:nvPr/>
        </p:nvSpPr>
        <p:spPr>
          <a:xfrm>
            <a:off x="8553946" y="3656240"/>
            <a:ext cx="1055076" cy="61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-3 </a:t>
            </a:r>
            <a:endParaRPr lang="en-IN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76EBB807-9062-4F1E-A934-8FA917E2274A}"/>
              </a:ext>
            </a:extLst>
          </p:cNvPr>
          <p:cNvSpPr/>
          <p:nvPr/>
        </p:nvSpPr>
        <p:spPr>
          <a:xfrm>
            <a:off x="9599200" y="3778290"/>
            <a:ext cx="45719" cy="3693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2F07C6C3-2DE4-4892-8130-6A4203C61DC9}"/>
              </a:ext>
            </a:extLst>
          </p:cNvPr>
          <p:cNvSpPr/>
          <p:nvPr/>
        </p:nvSpPr>
        <p:spPr>
          <a:xfrm rot="5400000">
            <a:off x="9931442" y="1268475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FC55E2-856C-419E-971F-3FA3512C1847}"/>
              </a:ext>
            </a:extLst>
          </p:cNvPr>
          <p:cNvSpPr/>
          <p:nvPr/>
        </p:nvSpPr>
        <p:spPr>
          <a:xfrm>
            <a:off x="9599200" y="1598002"/>
            <a:ext cx="1055076" cy="61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-4 </a:t>
            </a:r>
            <a:endParaRPr lang="en-IN" dirty="0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B13A7536-7087-499C-8972-F7ACC48EE1BB}"/>
              </a:ext>
            </a:extLst>
          </p:cNvPr>
          <p:cNvSpPr/>
          <p:nvPr/>
        </p:nvSpPr>
        <p:spPr>
          <a:xfrm rot="16200000">
            <a:off x="9963197" y="4986822"/>
            <a:ext cx="269882" cy="18345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C2F3461-A01C-47D4-90CE-FC24E4FB60D0}"/>
              </a:ext>
            </a:extLst>
          </p:cNvPr>
          <p:cNvSpPr/>
          <p:nvPr/>
        </p:nvSpPr>
        <p:spPr>
          <a:xfrm>
            <a:off x="9595787" y="5873764"/>
            <a:ext cx="1055076" cy="618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 -4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427BE-5A03-438C-BE27-5E6437AB7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692" y="1789461"/>
                <a:ext cx="11521439" cy="462718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IN" b="1" dirty="0"/>
                  <a:t>UNIT- I Introduction to Digital Communication: Line coding: </a:t>
                </a:r>
                <a:r>
                  <a:rPr lang="en-IN" dirty="0"/>
                  <a:t>NRZ, RZ, Manchester encoding, differential Manchester encoding, AMI coding, high density bipolar code, binary with n-zero substitution codes, Review of Sampling theorem, uniform and non-uniform quantization, </a:t>
                </a:r>
                <a:r>
                  <a:rPr lang="en-IN" dirty="0" err="1"/>
                  <a:t>companding</a:t>
                </a:r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/>
                  <a:t>-Law and A-Law compressors, Concept and Analysis of PCM, DPCM, DM and ADM modulators and demodulators, M-</a:t>
                </a:r>
                <a:r>
                  <a:rPr lang="en-IN" dirty="0" err="1"/>
                  <a:t>ary</a:t>
                </a:r>
                <a:r>
                  <a:rPr lang="en-IN" dirty="0"/>
                  <a:t> waveforms, S/N ratio for all modulation, probability of error for PCM in AWGN Channel and other modulation techniques, Duo Binary pulse.</a:t>
                </a:r>
              </a:p>
              <a:p>
                <a:pPr algn="just"/>
                <a:r>
                  <a:rPr lang="en-IN" b="1" dirty="0"/>
                  <a:t>UNIT- II Random Signal Theory: </a:t>
                </a:r>
                <a:r>
                  <a:rPr lang="en-IN" dirty="0"/>
                  <a:t>Probability, Concept of Random variable (Stationary, Non stationary, WSS, SSS), Random process, CDF, PDF, Joint CDF, Joint PDF, marginal PDF, Mean, Moments, Central Moment Auto-correlation &amp; Cross-correlation, covariance functions, ergodicity, power spectral density, Gaussian distribution, Uniform distribution, Rayleigh distribution, Binomial distribution, Poisson distribution, Weiner distribution, Wiener-</a:t>
                </a:r>
                <a:r>
                  <a:rPr lang="en-IN" dirty="0" err="1"/>
                  <a:t>Khinchin</a:t>
                </a:r>
                <a:r>
                  <a:rPr lang="en-IN" dirty="0"/>
                  <a:t> theorem, Central limit theorem.</a:t>
                </a:r>
              </a:p>
              <a:p>
                <a:pPr algn="just"/>
                <a:r>
                  <a:rPr lang="en-IN" b="1" dirty="0"/>
                  <a:t>UNIT- III Designing of Receiver: </a:t>
                </a:r>
                <a:r>
                  <a:rPr lang="en-IN" dirty="0"/>
                  <a:t>Analysis of digital receiver, Prediction Filter, Design and Property of Matched filter, Correlator Receiver, Orthogonal Signal, Gram-Schmidt Orthogonalization Procedure, Maximum likelihood receiver, Coherent receiver design, Inter Symbol Interference, Eye Pattern.</a:t>
                </a:r>
              </a:p>
              <a:p>
                <a:pPr algn="just"/>
                <a:r>
                  <a:rPr lang="en-IN" b="1" dirty="0"/>
                  <a:t>UNIT- IV Digital modulation schemes: </a:t>
                </a:r>
                <a:r>
                  <a:rPr lang="en-IN" dirty="0"/>
                  <a:t>Coherent Binary Schemes: ASK, FSK, PSK, QPSK, MSK, G-MSK. Coherent M-</a:t>
                </a:r>
                <a:r>
                  <a:rPr lang="en-IN" dirty="0" err="1"/>
                  <a:t>ary</a:t>
                </a:r>
                <a:r>
                  <a:rPr lang="en-IN" dirty="0"/>
                  <a:t> Schemes, Incoherent Schemes (DPSK and DEPSK), Calculation of average probability of error for different modulation schemes, Power spectra of digitally modulated signals, Performance comparison of different digital modulation schemes.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0427BE-5A03-438C-BE27-5E6437AB7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92" y="1789461"/>
                <a:ext cx="11521439" cy="4627185"/>
              </a:xfrm>
              <a:blipFill>
                <a:blip r:embed="rId2"/>
                <a:stretch>
                  <a:fillRect l="-529" t="-1713" r="-1270" b="-1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t>4</a:t>
            </a:fld>
            <a:endParaRPr lang="en-US" sz="2000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0C6ACD17-AFBB-46AF-B3A9-306A170A1DB2}" type="datetime3">
              <a:rPr lang="en-US" sz="2000" smtClean="0">
                <a:latin typeface="Calibri" panose="020F0502020204030204"/>
              </a:rPr>
              <a:pPr defTabSz="457200"/>
              <a:t>20 July 2020</a:t>
            </a:fld>
            <a:endParaRPr lang="en-US" sz="2000" dirty="0">
              <a:latin typeface="Calibri" panose="020F0502020204030204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743AEE-598F-40A8-8D6A-BA9A44031417}"/>
                  </a:ext>
                </a:extLst>
              </p14:cNvPr>
              <p14:cNvContentPartPr/>
              <p14:nvPr/>
            </p14:nvContentPartPr>
            <p14:xfrm>
              <a:off x="675194" y="2053551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743AEE-598F-40A8-8D6A-BA9A440314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194" y="20449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CCDC76E-3ABA-4DAE-A92A-98BF699EC7E6}"/>
              </a:ext>
            </a:extLst>
          </p:cNvPr>
          <p:cNvGrpSpPr/>
          <p:nvPr/>
        </p:nvGrpSpPr>
        <p:grpSpPr>
          <a:xfrm>
            <a:off x="1251554" y="1870671"/>
            <a:ext cx="360" cy="360"/>
            <a:chOff x="1251554" y="187067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0772CD-6F96-41EE-9F0B-AD71D915E64D}"/>
                    </a:ext>
                  </a:extLst>
                </p14:cNvPr>
                <p14:cNvContentPartPr/>
                <p14:nvPr/>
              </p14:nvContentPartPr>
              <p14:xfrm>
                <a:off x="1251554" y="1870671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0772CD-6F96-41EE-9F0B-AD71D915E6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2554" y="18620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B15983-1431-479C-AE56-6ABEEAAA6444}"/>
                    </a:ext>
                  </a:extLst>
                </p14:cNvPr>
                <p14:cNvContentPartPr/>
                <p14:nvPr/>
              </p14:nvContentPartPr>
              <p14:xfrm>
                <a:off x="1251554" y="1870671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B15983-1431-479C-AE56-6ABEEAAA64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2554" y="18620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C889075-E58B-44E9-AF89-8EAED39B155C}"/>
                  </a:ext>
                </a:extLst>
              </p14:cNvPr>
              <p14:cNvContentPartPr/>
              <p14:nvPr/>
            </p14:nvContentPartPr>
            <p14:xfrm>
              <a:off x="1195034" y="194087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C889075-E58B-44E9-AF89-8EAED39B15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394" y="19322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70298B-D4A8-4169-BF9C-682660986AD3}"/>
                  </a:ext>
                </a:extLst>
              </p14:cNvPr>
              <p14:cNvContentPartPr/>
              <p14:nvPr/>
            </p14:nvContentPartPr>
            <p14:xfrm>
              <a:off x="4191674" y="3868311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70298B-D4A8-4169-BF9C-682660986A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3034" y="385931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1C232D-2793-4201-A072-25BDDCA3A0A6}"/>
              </a:ext>
            </a:extLst>
          </p:cNvPr>
          <p:cNvGrpSpPr/>
          <p:nvPr/>
        </p:nvGrpSpPr>
        <p:grpSpPr>
          <a:xfrm>
            <a:off x="5134514" y="4515231"/>
            <a:ext cx="21600" cy="49320"/>
            <a:chOff x="5134514" y="4515231"/>
            <a:chExt cx="21600" cy="4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3771B3-8CB7-4E0E-A17E-CBF509B8921D}"/>
                    </a:ext>
                  </a:extLst>
                </p14:cNvPr>
                <p14:cNvContentPartPr/>
                <p14:nvPr/>
              </p14:nvContentPartPr>
              <p14:xfrm>
                <a:off x="5148194" y="4543671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3771B3-8CB7-4E0E-A17E-CBF509B892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9554" y="45346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1B7E08-8229-4858-9896-F502486BFEBA}"/>
                    </a:ext>
                  </a:extLst>
                </p14:cNvPr>
                <p14:cNvContentPartPr/>
                <p14:nvPr/>
              </p14:nvContentPartPr>
              <p14:xfrm>
                <a:off x="5148194" y="4543671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1B7E08-8229-4858-9896-F502486BFE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9554" y="45346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E092EE-6F7C-48AC-863E-00C094DBE1E6}"/>
                    </a:ext>
                  </a:extLst>
                </p14:cNvPr>
                <p14:cNvContentPartPr/>
                <p14:nvPr/>
              </p14:nvContentPartPr>
              <p14:xfrm>
                <a:off x="5134514" y="4515231"/>
                <a:ext cx="21600" cy="4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E092EE-6F7C-48AC-863E-00C094DBE1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25514" y="4506591"/>
                  <a:ext cx="3924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C5C4EF-F471-4D68-AD0A-BFD6B138F174}"/>
              </a:ext>
            </a:extLst>
          </p:cNvPr>
          <p:cNvGrpSpPr/>
          <p:nvPr/>
        </p:nvGrpSpPr>
        <p:grpSpPr>
          <a:xfrm>
            <a:off x="5274914" y="5063871"/>
            <a:ext cx="360" cy="360"/>
            <a:chOff x="5274914" y="506387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17131F-5F95-49B8-8C69-DD93BA190B0F}"/>
                    </a:ext>
                  </a:extLst>
                </p14:cNvPr>
                <p14:cNvContentPartPr/>
                <p14:nvPr/>
              </p14:nvContentPartPr>
              <p14:xfrm>
                <a:off x="5274914" y="5063871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17131F-5F95-49B8-8C69-DD93BA190B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5914" y="50552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0206D3-A71D-487D-8316-257CFBEEA835}"/>
                    </a:ext>
                  </a:extLst>
                </p14:cNvPr>
                <p14:cNvContentPartPr/>
                <p14:nvPr/>
              </p14:nvContentPartPr>
              <p14:xfrm>
                <a:off x="5274914" y="5063871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0206D3-A71D-487D-8316-257CFBEEA8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5914" y="50552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6D6B34-228C-4857-ABAF-2A105633A7FC}"/>
                    </a:ext>
                  </a:extLst>
                </p14:cNvPr>
                <p14:cNvContentPartPr/>
                <p14:nvPr/>
              </p14:nvContentPartPr>
              <p14:xfrm>
                <a:off x="5274914" y="5063871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6D6B34-228C-4857-ABAF-2A105633A7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5914" y="50552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09D9EE6-B3DA-42A4-AF8F-3A4D238E796A}"/>
                  </a:ext>
                </a:extLst>
              </p14:cNvPr>
              <p14:cNvContentPartPr/>
              <p14:nvPr/>
            </p14:nvContentPartPr>
            <p14:xfrm>
              <a:off x="3333434" y="3966591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09D9EE6-B3DA-42A4-AF8F-3A4D238E7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4794" y="39579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2232A53-83CD-40EF-AF5A-7B22A4C04A56}"/>
              </a:ext>
            </a:extLst>
          </p:cNvPr>
          <p:cNvGrpSpPr/>
          <p:nvPr/>
        </p:nvGrpSpPr>
        <p:grpSpPr>
          <a:xfrm>
            <a:off x="4304354" y="2728911"/>
            <a:ext cx="360" cy="360"/>
            <a:chOff x="4304354" y="2728911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59C678-4F33-4B9C-BA87-3C0D2A82A89C}"/>
                    </a:ext>
                  </a:extLst>
                </p14:cNvPr>
                <p14:cNvContentPartPr/>
                <p14:nvPr/>
              </p14:nvContentPartPr>
              <p14:xfrm>
                <a:off x="4304354" y="2728911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59C678-4F33-4B9C-BA87-3C0D2A82A89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714" y="2719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5FDEBD-C649-46E7-A116-FADF03469D7B}"/>
                    </a:ext>
                  </a:extLst>
                </p14:cNvPr>
                <p14:cNvContentPartPr/>
                <p14:nvPr/>
              </p14:nvContentPartPr>
              <p14:xfrm>
                <a:off x="4304354" y="272891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5FDEBD-C649-46E7-A116-FADF03469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714" y="2719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F79031-8786-463A-B38F-AFE8E37F3170}"/>
                    </a:ext>
                  </a:extLst>
                </p14:cNvPr>
                <p14:cNvContentPartPr/>
                <p14:nvPr/>
              </p14:nvContentPartPr>
              <p14:xfrm>
                <a:off x="4304354" y="272891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F79031-8786-463A-B38F-AFE8E37F31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714" y="2719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DB59FD-5AF1-4B2D-BA0E-5CC33D72C532}"/>
                    </a:ext>
                  </a:extLst>
                </p14:cNvPr>
                <p14:cNvContentPartPr/>
                <p14:nvPr/>
              </p14:nvContentPartPr>
              <p14:xfrm>
                <a:off x="4304354" y="272891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DB59FD-5AF1-4B2D-BA0E-5CC33D72C5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714" y="27199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7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/>
          <a:lstStyle/>
          <a:p>
            <a:r>
              <a:rPr lang="en-IN" dirty="0"/>
              <a:t>Expected 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27BE-5A03-438C-BE27-5E6437AB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4988" indent="-534988" algn="just">
              <a:buFont typeface="Wingdings" panose="05000000000000000000" pitchFamily="2" charset="2"/>
              <a:buChar char="§"/>
            </a:pPr>
            <a:r>
              <a:rPr lang="en-IN" dirty="0"/>
              <a:t>Ability to define, understand and explain the concepts of Baseband Digital Communication Systems, like PCM, Delta Modulation and DPCM, etc.</a:t>
            </a:r>
          </a:p>
          <a:p>
            <a:pPr marL="534988" indent="-534988" algn="just">
              <a:buFont typeface="Wingdings" panose="05000000000000000000" pitchFamily="2" charset="2"/>
              <a:buChar char="§"/>
            </a:pPr>
            <a:r>
              <a:rPr lang="en-IN" dirty="0"/>
              <a:t>Ability to understand the use of Random variables and random processes, their concept and their applications.</a:t>
            </a:r>
          </a:p>
          <a:p>
            <a:pPr marL="534988" indent="-534988" algn="just">
              <a:buFont typeface="Wingdings" panose="05000000000000000000" pitchFamily="2" charset="2"/>
              <a:buChar char="§"/>
            </a:pPr>
            <a:r>
              <a:rPr lang="en-IN" dirty="0"/>
              <a:t>Ability to understand the bit detection and reception techniques for digital communication systems</a:t>
            </a:r>
          </a:p>
          <a:p>
            <a:pPr marL="534988" indent="-534988" algn="just">
              <a:buFont typeface="Wingdings" panose="05000000000000000000" pitchFamily="2" charset="2"/>
              <a:buChar char="§"/>
            </a:pPr>
            <a:r>
              <a:rPr lang="en-IN" dirty="0"/>
              <a:t>Ability of define, understand and explain the concept of Bandpass Digital Communication systems, like ASK, FSK, PSK, QPSK, MSK, etc.</a:t>
            </a:r>
          </a:p>
          <a:p>
            <a:pPr marL="534988" indent="-534988" algn="just">
              <a:buFont typeface="Wingdings" panose="05000000000000000000" pitchFamily="2" charset="2"/>
              <a:buChar char="§"/>
            </a:pPr>
            <a:r>
              <a:rPr lang="en-IN" dirty="0"/>
              <a:t>Ability to understand the probability of error and signal to noise ratio for various forms of digital communication systems</a:t>
            </a:r>
          </a:p>
          <a:p>
            <a:pPr marL="534988" indent="-534988" algn="just">
              <a:buFont typeface="Wingdings" panose="05000000000000000000" pitchFamily="2" charset="2"/>
              <a:buChar char="§"/>
            </a:pPr>
            <a:r>
              <a:rPr lang="en-IN" dirty="0"/>
              <a:t>Ability to apply the various logics learnt in this course in different Digital Communication applications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0C6ACD17-AFBB-46AF-B3A9-306A170A1DB2}" type="datetime3">
              <a:rPr lang="en-US" sz="2000" smtClean="0">
                <a:latin typeface="Calibri" panose="020F0502020204030204"/>
              </a:rPr>
              <a:pPr defTabSz="457200"/>
              <a:t>20 July 2020</a:t>
            </a:fld>
            <a:endParaRPr lang="en-US" sz="2000" dirty="0">
              <a:latin typeface="Calibri" panose="020F0502020204030204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95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/>
          <a:lstStyle/>
          <a:p>
            <a:r>
              <a:rPr lang="en-IN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27BE-5A03-438C-BE27-5E6437AB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5 Quizzes will be conducted, best 4 will be considered – 1 mark each		Total : 4 marks</a:t>
            </a:r>
          </a:p>
          <a:p>
            <a:pPr marL="0" indent="0" algn="just">
              <a:buNone/>
            </a:pPr>
            <a:r>
              <a:rPr lang="en-IN" dirty="0"/>
              <a:t>2 Design Problems will be assigned – 1 mark each				Total : 2 marks</a:t>
            </a:r>
          </a:p>
          <a:p>
            <a:pPr marL="0" indent="0" algn="just">
              <a:buNone/>
            </a:pPr>
            <a:r>
              <a:rPr lang="en-IN" dirty="0"/>
              <a:t>1 Class test will be conducted – 4 marks					Total : 4 marks</a:t>
            </a:r>
          </a:p>
          <a:p>
            <a:pPr marL="0" indent="0" algn="just">
              <a:buNone/>
            </a:pPr>
            <a:r>
              <a:rPr lang="en-IN" dirty="0"/>
              <a:t>Mid term examination (30 marks scaled down to 15)				Total : 15 marks</a:t>
            </a:r>
          </a:p>
          <a:p>
            <a:pPr marL="0" indent="0" algn="just">
              <a:buNone/>
            </a:pPr>
            <a:r>
              <a:rPr lang="en-IN" dirty="0"/>
              <a:t>Total Internal evaluation = 25 marks</a:t>
            </a:r>
          </a:p>
          <a:p>
            <a:pPr marL="0" indent="0" algn="just">
              <a:buNone/>
            </a:pPr>
            <a:r>
              <a:rPr lang="en-IN" dirty="0"/>
              <a:t>External Evaluation = 75 marks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0C6ACD17-AFBB-46AF-B3A9-306A170A1DB2}" type="datetime3">
              <a:rPr lang="en-US" sz="2000" smtClean="0">
                <a:latin typeface="Calibri" panose="020F0502020204030204"/>
              </a:rPr>
              <a:pPr defTabSz="457200"/>
              <a:t>20 July 2020</a:t>
            </a:fld>
            <a:endParaRPr lang="en-US" sz="2000" dirty="0">
              <a:latin typeface="Calibri" panose="020F0502020204030204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9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/>
          <a:lstStyle/>
          <a:p>
            <a:r>
              <a:rPr lang="en-IN" dirty="0"/>
              <a:t>Online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27BE-5A03-438C-BE27-5E6437AB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Digital Communication by Prof. Surendra Prasad</a:t>
            </a:r>
            <a:endParaRPr lang="en-IN" dirty="0"/>
          </a:p>
          <a:p>
            <a:r>
              <a:rPr lang="en-US" u="sng" dirty="0">
                <a:hlinkClick r:id="rId2"/>
              </a:rPr>
              <a:t>https://nptel.ac.in/courses/108/102/108102096/</a:t>
            </a:r>
            <a:endParaRPr lang="en-IN" dirty="0"/>
          </a:p>
          <a:p>
            <a:pPr lvl="0"/>
            <a:r>
              <a:rPr lang="en-US" dirty="0"/>
              <a:t>Principles of Digital Communication by Prof. Abhishek Dixit</a:t>
            </a:r>
            <a:endParaRPr lang="en-IN" dirty="0"/>
          </a:p>
          <a:p>
            <a:r>
              <a:rPr lang="en-US" u="sng" dirty="0">
                <a:hlinkClick r:id="rId3"/>
              </a:rPr>
              <a:t>https://nptel.ac.in/courses/108/102/108102120/</a:t>
            </a:r>
            <a:endParaRPr lang="en-IN" dirty="0"/>
          </a:p>
          <a:p>
            <a:pPr lvl="0"/>
            <a:r>
              <a:rPr lang="en-US" dirty="0"/>
              <a:t>Principles of Digital Communications by Prof. S. N. Merchant</a:t>
            </a:r>
            <a:endParaRPr lang="en-IN" dirty="0"/>
          </a:p>
          <a:p>
            <a:r>
              <a:rPr lang="en-US" u="sng" dirty="0">
                <a:hlinkClick r:id="rId4"/>
              </a:rPr>
              <a:t>https://nptel.ac.in/courses/108/101/108101113/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0C6ACD17-AFBB-46AF-B3A9-306A170A1DB2}" type="datetime3">
              <a:rPr lang="en-US" sz="2000" smtClean="0">
                <a:latin typeface="Calibri" panose="020F0502020204030204"/>
              </a:rPr>
              <a:pPr defTabSz="457200"/>
              <a:t>20 July 2020</a:t>
            </a:fld>
            <a:endParaRPr lang="en-US" sz="2000" dirty="0">
              <a:latin typeface="Calibri" panose="020F0502020204030204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366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B48B-F64B-4A0E-B52D-E170FF32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5081"/>
            <a:ext cx="10058400" cy="1450757"/>
          </a:xfrm>
        </p:spPr>
        <p:txBody>
          <a:bodyPr/>
          <a:lstStyle/>
          <a:p>
            <a:r>
              <a:rPr lang="en-IN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27BE-5A03-438C-BE27-5E6437AB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IN" dirty="0"/>
              <a:t>Communication Systems 4</a:t>
            </a:r>
            <a:r>
              <a:rPr lang="en-IN" baseline="30000" dirty="0"/>
              <a:t>th</a:t>
            </a:r>
            <a:r>
              <a:rPr lang="en-IN" dirty="0"/>
              <a:t> ed. – Simon </a:t>
            </a:r>
            <a:r>
              <a:rPr lang="en-IN" dirty="0" err="1"/>
              <a:t>Haykins</a:t>
            </a:r>
            <a:endParaRPr lang="en-IN" dirty="0"/>
          </a:p>
          <a:p>
            <a:pPr marL="457200" indent="-457200" algn="just">
              <a:buAutoNum type="arabicPeriod"/>
            </a:pPr>
            <a:r>
              <a:rPr lang="en-IN" dirty="0"/>
              <a:t>Digital Communication – Simon </a:t>
            </a:r>
            <a:r>
              <a:rPr lang="en-IN" dirty="0" err="1"/>
              <a:t>Haykins</a:t>
            </a:r>
            <a:endParaRPr lang="en-IN" dirty="0"/>
          </a:p>
          <a:p>
            <a:pPr marL="457200" indent="-457200" algn="just">
              <a:buAutoNum type="arabicPeriod"/>
            </a:pPr>
            <a:r>
              <a:rPr lang="en-IN" dirty="0"/>
              <a:t>Digital Communication – Bernard </a:t>
            </a:r>
            <a:r>
              <a:rPr lang="en-IN" dirty="0" err="1"/>
              <a:t>Sklar</a:t>
            </a:r>
            <a:endParaRPr lang="en-IN" dirty="0"/>
          </a:p>
          <a:p>
            <a:pPr marL="457200" indent="-457200" algn="just">
              <a:buAutoNum type="arabicPeriod"/>
            </a:pPr>
            <a:r>
              <a:rPr lang="en-IN" dirty="0"/>
              <a:t>Principles of Communication Systems – Taub Schilling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Extended reading</a:t>
            </a:r>
          </a:p>
          <a:p>
            <a:pPr marL="457200" indent="-457200" algn="just">
              <a:buAutoNum type="arabicPeriod"/>
            </a:pPr>
            <a:r>
              <a:rPr lang="en-IN" dirty="0"/>
              <a:t>Modern Digital and Analog communication systems – B. P. Lathi</a:t>
            </a:r>
          </a:p>
          <a:p>
            <a:pPr marL="457200" indent="-457200" algn="just">
              <a:buAutoNum type="arabicPeriod"/>
            </a:pPr>
            <a:r>
              <a:rPr lang="en-IN" dirty="0"/>
              <a:t>Digital Communication – John G. </a:t>
            </a:r>
            <a:r>
              <a:rPr lang="en-IN"/>
              <a:t>Proakis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6D2B1-19FC-45F6-A7AD-806F14E8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7" name="Date Placeholder 7">
            <a:extLst>
              <a:ext uri="{FF2B5EF4-FFF2-40B4-BE49-F238E27FC236}">
                <a16:creationId xmlns:a16="http://schemas.microsoft.com/office/drawing/2014/main" id="{AD274AC2-383D-4863-83E1-C4BC7E4657A2}"/>
              </a:ext>
            </a:extLst>
          </p:cNvPr>
          <p:cNvSpPr txBox="1">
            <a:spLocks/>
          </p:cNvSpPr>
          <p:nvPr/>
        </p:nvSpPr>
        <p:spPr>
          <a:xfrm>
            <a:off x="168727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0C6ACD17-AFBB-46AF-B3A9-306A170A1DB2}" type="datetime3">
              <a:rPr lang="en-US" sz="2000" smtClean="0">
                <a:latin typeface="Calibri" panose="020F0502020204030204"/>
              </a:rPr>
              <a:pPr defTabSz="457200"/>
              <a:t>20 July 2020</a:t>
            </a:fld>
            <a:endParaRPr lang="en-US" sz="2000" dirty="0">
              <a:latin typeface="Calibri" panose="020F0502020204030204"/>
            </a:endParaRP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907F9CC-59ED-4F83-99F0-A47256D782AF}"/>
              </a:ext>
            </a:extLst>
          </p:cNvPr>
          <p:cNvSpPr txBox="1">
            <a:spLocks/>
          </p:cNvSpPr>
          <p:nvPr/>
        </p:nvSpPr>
        <p:spPr>
          <a:xfrm>
            <a:off x="4201719" y="6434758"/>
            <a:ext cx="378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/>
              </a:rPr>
              <a:t>Digital Communication Slides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0D7E6E0-A605-4986-BA09-0DE3C23A8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26724"/>
          <a:stretch/>
        </p:blipFill>
        <p:spPr bwMode="auto">
          <a:xfrm>
            <a:off x="0" y="0"/>
            <a:ext cx="5978769" cy="107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14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C43-2CD5-4DAA-806F-BC2051DF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8E02-7E35-4F4E-9666-1F36FF936F41}" type="datetime3">
              <a:rPr lang="en-US" smtClean="0"/>
              <a:t>21 July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C9C1-9297-49EE-9132-51F171F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12459-C2BC-4F17-8A2C-67F960FC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BBBA-3EAF-4479-B790-AA62CE9E78C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4379B99-BD86-408D-B80A-F1D31B458E97}"/>
                  </a:ext>
                </a:extLst>
              </p14:cNvPr>
              <p14:cNvContentPartPr/>
              <p14:nvPr/>
            </p14:nvContentPartPr>
            <p14:xfrm>
              <a:off x="1362074" y="3407788"/>
              <a:ext cx="9312480" cy="26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4379B99-BD86-408D-B80A-F1D31B458E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434" y="3399148"/>
                <a:ext cx="93301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1FBC30-395F-426A-A2E5-C9AD62329109}"/>
                  </a:ext>
                </a:extLst>
              </p14:cNvPr>
              <p14:cNvContentPartPr/>
              <p14:nvPr/>
            </p14:nvContentPartPr>
            <p14:xfrm>
              <a:off x="1727474" y="1125748"/>
              <a:ext cx="54360" cy="46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1FBC30-395F-426A-A2E5-C9AD62329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8834" y="1117108"/>
                <a:ext cx="720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62430B-0EEA-4CEC-8B9E-9E00228214D7}"/>
                  </a:ext>
                </a:extLst>
              </p14:cNvPr>
              <p14:cNvContentPartPr/>
              <p14:nvPr/>
            </p14:nvContentPartPr>
            <p14:xfrm>
              <a:off x="2494274" y="1201348"/>
              <a:ext cx="700200" cy="329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62430B-0EEA-4CEC-8B9E-9E00228214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5634" y="1192348"/>
                <a:ext cx="7178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DEE863-E0CD-49E7-9B56-96A9BAC78435}"/>
                  </a:ext>
                </a:extLst>
              </p14:cNvPr>
              <p14:cNvContentPartPr/>
              <p14:nvPr/>
            </p14:nvContentPartPr>
            <p14:xfrm>
              <a:off x="4179434" y="872308"/>
              <a:ext cx="42480" cy="56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DEE863-E0CD-49E7-9B56-96A9BAC784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0794" y="863668"/>
                <a:ext cx="601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25A50E-48D5-4C7D-ACB4-502F5A3776EF}"/>
                  </a:ext>
                </a:extLst>
              </p14:cNvPr>
              <p14:cNvContentPartPr/>
              <p14:nvPr/>
            </p14:nvContentPartPr>
            <p14:xfrm>
              <a:off x="5386874" y="831988"/>
              <a:ext cx="44280" cy="59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25A50E-48D5-4C7D-ACB4-502F5A3776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78234" y="823348"/>
                <a:ext cx="6192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A070DD-BAFC-458A-89A8-495A97F33DAA}"/>
                  </a:ext>
                </a:extLst>
              </p14:cNvPr>
              <p14:cNvContentPartPr/>
              <p14:nvPr/>
            </p14:nvContentPartPr>
            <p14:xfrm>
              <a:off x="6538154" y="1206388"/>
              <a:ext cx="569520" cy="35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A070DD-BAFC-458A-89A8-495A97F33D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9514" y="1197388"/>
                <a:ext cx="5871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8742DC-1FD7-4A60-827B-2C78BADED8D8}"/>
                  </a:ext>
                </a:extLst>
              </p14:cNvPr>
              <p14:cNvContentPartPr/>
              <p14:nvPr/>
            </p14:nvContentPartPr>
            <p14:xfrm>
              <a:off x="8340314" y="1068148"/>
              <a:ext cx="125640" cy="72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8742DC-1FD7-4A60-827B-2C78BADED8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31314" y="1059508"/>
                <a:ext cx="14328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F31928-EB26-4153-A378-30A06CFC93B4}"/>
                  </a:ext>
                </a:extLst>
              </p14:cNvPr>
              <p14:cNvContentPartPr/>
              <p14:nvPr/>
            </p14:nvContentPartPr>
            <p14:xfrm>
              <a:off x="9261914" y="1266148"/>
              <a:ext cx="569520" cy="36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F31928-EB26-4153-A378-30A06CFC93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53274" y="1257148"/>
                <a:ext cx="5871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D401EC-E2E7-41D2-9430-A8FF1389B651}"/>
                  </a:ext>
                </a:extLst>
              </p14:cNvPr>
              <p14:cNvContentPartPr/>
              <p14:nvPr/>
            </p14:nvContentPartPr>
            <p14:xfrm>
              <a:off x="1512914" y="2613628"/>
              <a:ext cx="8760240" cy="1749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D401EC-E2E7-41D2-9430-A8FF1389B6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4274" y="2604988"/>
                <a:ext cx="8777880" cy="176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0E18E9-3F22-494A-B0B6-A3101E19C7E6}"/>
                  </a:ext>
                </a:extLst>
              </p14:cNvPr>
              <p14:cNvContentPartPr/>
              <p14:nvPr/>
            </p14:nvContentPartPr>
            <p14:xfrm>
              <a:off x="1529834" y="2510308"/>
              <a:ext cx="999000" cy="721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0E18E9-3F22-494A-B0B6-A3101E19C7E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20834" y="2501308"/>
                <a:ext cx="101664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73A6879-0119-44FC-AD37-E1925FA7D03D}"/>
                  </a:ext>
                </a:extLst>
              </p14:cNvPr>
              <p14:cNvContentPartPr/>
              <p14:nvPr/>
            </p14:nvContentPartPr>
            <p14:xfrm>
              <a:off x="2880554" y="3970108"/>
              <a:ext cx="939600" cy="74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73A6879-0119-44FC-AD37-E1925FA7D0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71554" y="3961108"/>
                <a:ext cx="95724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DB2719-0671-4020-9D58-43F85DDF6988}"/>
                  </a:ext>
                </a:extLst>
              </p14:cNvPr>
              <p14:cNvContentPartPr/>
              <p14:nvPr/>
            </p14:nvContentPartPr>
            <p14:xfrm>
              <a:off x="3978194" y="2251108"/>
              <a:ext cx="1968120" cy="73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DB2719-0671-4020-9D58-43F85DDF69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69194" y="2242108"/>
                <a:ext cx="198576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1CAD46-20B8-4A72-B770-FE1CCBF7234C}"/>
                  </a:ext>
                </a:extLst>
              </p14:cNvPr>
              <p14:cNvContentPartPr/>
              <p14:nvPr/>
            </p14:nvContentPartPr>
            <p14:xfrm>
              <a:off x="6373274" y="3778588"/>
              <a:ext cx="1252800" cy="56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1CAD46-20B8-4A72-B770-FE1CCBF723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4274" y="3769948"/>
                <a:ext cx="12704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F92230-FE9E-44E1-92B8-737C7DB61718}"/>
                  </a:ext>
                </a:extLst>
              </p14:cNvPr>
              <p14:cNvContentPartPr/>
              <p14:nvPr/>
            </p14:nvContentPartPr>
            <p14:xfrm>
              <a:off x="7579994" y="2014228"/>
              <a:ext cx="1267200" cy="939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F92230-FE9E-44E1-92B8-737C7DB617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70994" y="2005588"/>
                <a:ext cx="128484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5475584-3E9E-458C-A402-B3DE7E3A8FC7}"/>
                  </a:ext>
                </a:extLst>
              </p14:cNvPr>
              <p14:cNvContentPartPr/>
              <p14:nvPr/>
            </p14:nvContentPartPr>
            <p14:xfrm>
              <a:off x="8942954" y="3669868"/>
              <a:ext cx="1484280" cy="901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5475584-3E9E-458C-A402-B3DE7E3A8F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3954" y="3661228"/>
                <a:ext cx="1501920" cy="9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9B5633D-B4F1-4DC6-A823-68BE666D6E4C}"/>
              </a:ext>
            </a:extLst>
          </p:cNvPr>
          <p:cNvGrpSpPr/>
          <p:nvPr/>
        </p:nvGrpSpPr>
        <p:grpSpPr>
          <a:xfrm>
            <a:off x="1530194" y="4437028"/>
            <a:ext cx="9274680" cy="1968120"/>
            <a:chOff x="1530194" y="4437028"/>
            <a:chExt cx="9274680" cy="19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CCDA50-9E2A-4BFB-829A-A3101B4DA369}"/>
                    </a:ext>
                  </a:extLst>
                </p14:cNvPr>
                <p14:cNvContentPartPr/>
                <p14:nvPr/>
              </p14:nvContentPartPr>
              <p14:xfrm>
                <a:off x="1843754" y="4679668"/>
                <a:ext cx="360" cy="5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CCDA50-9E2A-4BFB-829A-A3101B4DA3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4754" y="4671028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EDC61A3-CD01-4111-8E87-371443990664}"/>
                    </a:ext>
                  </a:extLst>
                </p14:cNvPr>
                <p14:cNvContentPartPr/>
                <p14:nvPr/>
              </p14:nvContentPartPr>
              <p14:xfrm>
                <a:off x="1817114" y="4609828"/>
                <a:ext cx="48240" cy="718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EDC61A3-CD01-4111-8E87-3714439906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08114" y="4601188"/>
                  <a:ext cx="6588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9DC339-4EF1-42ED-B281-6F4FECA14DE2}"/>
                    </a:ext>
                  </a:extLst>
                </p14:cNvPr>
                <p14:cNvContentPartPr/>
                <p14:nvPr/>
              </p14:nvContentPartPr>
              <p14:xfrm>
                <a:off x="3100514" y="4846708"/>
                <a:ext cx="559440" cy="472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9DC339-4EF1-42ED-B281-6F4FECA14D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91874" y="4837708"/>
                  <a:ext cx="5770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7A61BC-FEE4-4A34-AE9B-1D19C16DDE4B}"/>
                    </a:ext>
                  </a:extLst>
                </p14:cNvPr>
                <p14:cNvContentPartPr/>
                <p14:nvPr/>
              </p14:nvContentPartPr>
              <p14:xfrm>
                <a:off x="4815914" y="4650148"/>
                <a:ext cx="44280" cy="934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7A61BC-FEE4-4A34-AE9B-1D19C16DDE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6914" y="4641508"/>
                  <a:ext cx="6192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75FA7C-4EE8-4A65-850A-8B3E8037B21A}"/>
                    </a:ext>
                  </a:extLst>
                </p14:cNvPr>
                <p14:cNvContentPartPr/>
                <p14:nvPr/>
              </p14:nvContentPartPr>
              <p14:xfrm>
                <a:off x="5980514" y="4437028"/>
                <a:ext cx="56880" cy="877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75FA7C-4EE8-4A65-850A-8B3E8037B2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71874" y="4428028"/>
                  <a:ext cx="7452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96857A-6151-4F17-8218-E18DBE0A03C2}"/>
                    </a:ext>
                  </a:extLst>
                </p14:cNvPr>
                <p14:cNvContentPartPr/>
                <p14:nvPr/>
              </p14:nvContentPartPr>
              <p14:xfrm>
                <a:off x="6859994" y="4884508"/>
                <a:ext cx="654840" cy="580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96857A-6151-4F17-8218-E18DBE0A0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1354" y="4875508"/>
                  <a:ext cx="6724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3B9836-48C0-4227-A323-A9A16E39CDEC}"/>
                    </a:ext>
                  </a:extLst>
                </p14:cNvPr>
                <p14:cNvContentPartPr/>
                <p14:nvPr/>
              </p14:nvContentPartPr>
              <p14:xfrm>
                <a:off x="8440754" y="4609828"/>
                <a:ext cx="329040" cy="752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3B9836-48C0-4227-A323-A9A16E39CD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31754" y="4601188"/>
                  <a:ext cx="34668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315CC2C-346D-44CC-91DE-333C6A15A0FC}"/>
                    </a:ext>
                  </a:extLst>
                </p14:cNvPr>
                <p14:cNvContentPartPr/>
                <p14:nvPr/>
              </p14:nvContentPartPr>
              <p14:xfrm>
                <a:off x="9754034" y="4708468"/>
                <a:ext cx="432360" cy="687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315CC2C-346D-44CC-91DE-333C6A15A0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45034" y="4699468"/>
                  <a:ext cx="45000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6DD082-9BD4-4FB6-A727-462484610A4B}"/>
                    </a:ext>
                  </a:extLst>
                </p14:cNvPr>
                <p14:cNvContentPartPr/>
                <p14:nvPr/>
              </p14:nvContentPartPr>
              <p14:xfrm>
                <a:off x="1530194" y="5506228"/>
                <a:ext cx="9274680" cy="898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6DD082-9BD4-4FB6-A727-462484610A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21554" y="5497588"/>
                  <a:ext cx="9292320" cy="91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7669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798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Cambria Math</vt:lpstr>
      <vt:lpstr>Times New Roman</vt:lpstr>
      <vt:lpstr>Wingdings</vt:lpstr>
      <vt:lpstr>Retrospect</vt:lpstr>
      <vt:lpstr>ETEC-303 Digital Communication Lecture - 1</vt:lpstr>
      <vt:lpstr>Why Digitise?</vt:lpstr>
      <vt:lpstr>Typical DCS block diagram</vt:lpstr>
      <vt:lpstr>Syllabus</vt:lpstr>
      <vt:lpstr>Expected Course Outcomes</vt:lpstr>
      <vt:lpstr>Evaluation Methodology</vt:lpstr>
      <vt:lpstr>Online Learning Resources</vt:lpstr>
      <vt:lpstr>Textbooks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ETEC-303 Digital Communication</dc:title>
  <dc:creator>Abhishek Gagneja</dc:creator>
  <cp:lastModifiedBy>Mr. Abhishek Gagneja</cp:lastModifiedBy>
  <cp:revision>11</cp:revision>
  <dcterms:created xsi:type="dcterms:W3CDTF">2020-07-19T17:13:18Z</dcterms:created>
  <dcterms:modified xsi:type="dcterms:W3CDTF">2020-07-21T06:02:55Z</dcterms:modified>
</cp:coreProperties>
</file>