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373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7" r:id="rId17"/>
    <p:sldId id="328" r:id="rId18"/>
    <p:sldId id="329" r:id="rId19"/>
    <p:sldId id="375" r:id="rId20"/>
    <p:sldId id="376" r:id="rId21"/>
    <p:sldId id="3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660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7T04:46:01.0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7622,'511'0,"-491"-2,-1-1,0-1,0-1,0 0,0-2,-1 0,0-1,23-13,-4 2,-13 7,0-1,-1-2,0 0,-1-1,-1-2,-1 0,0-1,23-29,52-53,-69 64,25-47,-35 54,1 1,2 1,40-47,-37 50,-2-2,31-50,6-8,76-102,-95 121,-29 48,2 0,0 1,17-21,-19 27,20-20,-2-2,-1 0,-1-2,25-48,-34 55,2 1,0 0,2 1,1 2,1 0,29-24,-18 17,-2-1,33-44,-29 28,-10 14,0-1,24-50,-32 50,2 0,0 2,3 1,45-55,-17 26,-42 49,0 0,1 1,1 0,0 1,0 0,1 0,0 1,1 1,16-10,-10 8,-1-1,0 0,-1-2,0 1,-1-2,0 0,-1-1,14-19,87-140,-102 153,37-70,-36 62,2 1,1 0,0 1,3 1,36-39,-32 44,41-26,-49 37,-1 0,0-1,0 0,-1-1,-1-1,0 0,-1-1,15-22,34-78,41-70,-80 150,2 0,1 1,31-32,140-135,14-12,-186 189,-1 0,-1-2,-1 0,30-49,-27 39,1 2,2 1,50-47,-59 62,8-6,49-35,-15 13,-37 29,0 1,1 1,0 1,49-18,-2 1,-56 21,1 0,21-16,-23 14,1 0,26-12,-1 5,83-43,-108 52,-1 0,0-1,-1-1,0 0,-1-1,12-13,72-75,-79 83,0-1,1 2,35-24,4-5,-4-4,-38 33,1 1,0 1,1 1,1 0,24-13,8-2,0-2,-3-2,0-3,-3-1,76-78,-83 75,-1-1,45-66,81-135,-55 110,-67 78,2 1,3 3,69-60,-61 56,-1-2,-3-2,69-106,-91 129,1 2,1 1,2 1,1 2,41-29,-38 29,-10 9,0 0,-1-1,0-1,33-39,95-140,-108 138,-32 45,0 0,20-21,-26 32,1 0,-1 1,1 0,0 0,0 1,0 0,1 0,0 0,12-3,3 2,1 0,0 2,1 0,-1 2,27 2,-27 0,-1-1,1-1,0-1,-1-2,43-10,111-38,-117 39,-26 4,0 2,1 2,39-2,-49 6,189 4,-183 0,0 1,0 1,-1 2,54 19,-45-13,74 15,-81-22,-1 1,-1 1,0 2,45 21,76 52,161 78,-303-157,1 0,-1 0,0 1,0 1,-1 0,0 0,0 0,0 1,-1 0,0 1,0-1,-1 1,0 1,0-1,-1 1,0 0,0 0,-1 1,5 17,32 127,-36-134,0 0,2-1,10 21,-8-21,-1 1,9 37,-13-37,49 199,-45-194,2 1,0-2,1 1,2-2,1 1,21 28,-26-40,-1 0,0 1,-1 0,-1 0,0 1,5 17,20 92,-15-52,0-12,-3-16,-2 1,-2 1,6 78,-13-90,2 0,15 57,-9-47,25 78,-31-111,0-1,1 0,0 0,1 0,0 0,0-1,13 14,-11-14,-1 1,1 0,-2 0,1 1,-1 0,6 14,-4 1,0-2,0-1,2 1,0-2,1 1,26 35,-3-13,-16-19,1-1,1 0,24 20,-31-31,0 1,0 0,-2 1,0 0,17 30,0 1,79 88,-75-89,3-2,77 75,-102-108,0 1,-1 1,11 18,-13-19,0-1,0 1,1-1,1-1,11 11,28 24,60 67,37 36,-66-71,-56-52,0-1,2-1,41 28,-43-33,0 0,27 29,29 22,-18-12,-8-6,-19-21,34 38,-43-40,2-1,41 31,41-2,-11-1,-72-42,-1 1,-1 1,0 2,-1 0,21 20,-6 3,-2 1,49 71,58 74,-134-176,1 0,0 0,0-1,1 0,0-1,0-1,19 9,-13-7,-1 1,-1 0,20 16,12 11,88 51,-122-77,1 1,-1 0,-1 1,0 0,-1 1,14 21,24 25,243 234,-95-97,-180-177,-2 0,0 2,16 27,-21-30,1 0,1-1,0 0,2-1,23 22,-14-18,-1 1,-1 1,0 1,17 25,117 148,-134-171,0 0,33 28,-4-2,-11-12,-14-14,-1 1,40 57,-43-53,46 49,10 14,-47-53,2-1,44 43,-57-61,29 42,-3-3,-22-33,64 69,-77-86,1-1,0-1,0 1,1-2,0 1,1-2,13 6,16 5,-1 1,-1 2,53 36,-77-47,1 0,1-1,-1-1,29 9,-25-10,-1 1,0 1,27 15,-11-4,1-2,1-1,0-1,1-3,0-1,1-2,69 7,-68-8,69 21,-78-19,0-1,0-2,58 6,311-11,-193-4,-160-1,0-2,0-2,64-18,-64 12,2 3,98-7,48-3,-6 1,-148 16,63-13,27-2,-88 13,48-10,-49 7,57-4,-34 8,0-3,-1-3,85-23,-74 15,-43 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4T03:19:29.89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301 0,'-7'0,"-8"0,-10 0,-5 7,-6 9,-2 1,-2 5,6 5,2-2,6 2,8-4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4T03:19:29.89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301 0,'-7'0,"-8"0,-10 0,-5 7,-6 9,-2 1,-2 5,6 5,2-2,6 2,8-4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72DA9-2F0B-4FAD-8D28-8135A8AECF66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6D1C9-A892-499A-B198-4AAEAEAE3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612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51FA-432A-436E-8C17-D3407A775A9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8775" y="663575"/>
            <a:ext cx="6294438" cy="3541713"/>
          </a:xfrm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51FA-432A-436E-8C17-D3407A775A9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8775" y="663575"/>
            <a:ext cx="6294438" cy="3541713"/>
          </a:xfrm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21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51FA-432A-436E-8C17-D3407A775A9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8775" y="663575"/>
            <a:ext cx="6294438" cy="3541713"/>
          </a:xfrm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055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51FA-432A-436E-8C17-D3407A775A9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8775" y="663575"/>
            <a:ext cx="6294438" cy="3541713"/>
          </a:xfrm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905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D087-D658-4E35-BAE2-0B4885607415}" type="datetime3">
              <a:rPr lang="en-US" smtClean="0"/>
              <a:t>7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92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67C8-99B8-4658-B787-C40A3D88B78D}" type="datetime3">
              <a:rPr lang="en-US" smtClean="0"/>
              <a:t>7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7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A0F4-0E88-4DFB-9D5E-8629D5E9418C}" type="datetime3">
              <a:rPr lang="en-US" smtClean="0"/>
              <a:t>7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5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8E02-7E35-4F4E-9666-1F36FF936F41}" type="datetime3">
              <a:rPr lang="en-US" smtClean="0"/>
              <a:t>7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9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F90E-31F2-49B4-B5EE-C85880D0DD9F}" type="datetime3">
              <a:rPr lang="en-US" smtClean="0"/>
              <a:t>7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3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7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61F3-7877-4426-80BB-9D47C365BD4D}" type="datetime3">
              <a:rPr lang="en-US" smtClean="0"/>
              <a:t>7 August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2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5F48-2088-49E7-A6F4-C4FCF1D764D7}" type="datetime3">
              <a:rPr lang="en-US" smtClean="0"/>
              <a:t>7 August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7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ED64-14B5-4F35-8837-F824F14214EF}" type="datetime3">
              <a:rPr lang="en-US" smtClean="0"/>
              <a:t>7 August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0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E79D-2A24-49F6-B20F-4F65087B5735}" type="datetime3">
              <a:rPr lang="en-US" smtClean="0"/>
              <a:t>7 August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3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6910A5F4-30EA-4015-9B99-9B57B28A0B45}" type="datetime3">
              <a:rPr lang="en-US" smtClean="0"/>
              <a:t>7 August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9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471F-24D0-4139-B575-D2DAB1A7DD12}" type="datetime3">
              <a:rPr lang="en-US" smtClean="0"/>
              <a:t>7 August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9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896A69-F942-4D65-B5F8-467D161789BE}" type="datetime3">
              <a:rPr lang="en-US" smtClean="0"/>
              <a:t>7 August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19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customXml" Target="../ink/ink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2383564"/>
            <a:ext cx="8686800" cy="18287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ETEC-303</a:t>
            </a:r>
            <a:br>
              <a:rPr lang="en-US" dirty="0"/>
            </a:br>
            <a:r>
              <a:rPr lang="en-US" dirty="0"/>
              <a:t>Digital Communication</a:t>
            </a:r>
            <a:br>
              <a:rPr lang="en-US" dirty="0"/>
            </a:br>
            <a:r>
              <a:rPr lang="en-US" dirty="0"/>
              <a:t>Lecture - 4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1752600" y="84579"/>
            <a:ext cx="6553200" cy="117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2D83CC-2C92-4E8D-B580-ABD16056202D}"/>
              </a:ext>
            </a:extLst>
          </p:cNvPr>
          <p:cNvSpPr txBox="1"/>
          <p:nvPr/>
        </p:nvSpPr>
        <p:spPr>
          <a:xfrm>
            <a:off x="9095218" y="4747410"/>
            <a:ext cx="30420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Instructor: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Abhishek Gagneja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37B2A27-2972-4645-9ACB-5C73816C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7270" y="6459786"/>
            <a:ext cx="1854203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ACD17-AFBB-46AF-B3A9-306A170A1DB2}" type="datetime3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 August 2020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5FC966-FE56-4465-AC76-0C884B28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5382" y="6459786"/>
            <a:ext cx="98401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4BBBA-3EAF-4479-B790-AA62CE9E78CB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BD1D0636-24E0-4045-96CD-9DE0C17B8846}"/>
              </a:ext>
            </a:extLst>
          </p:cNvPr>
          <p:cNvSpPr txBox="1">
            <a:spLocks/>
          </p:cNvSpPr>
          <p:nvPr/>
        </p:nvSpPr>
        <p:spPr>
          <a:xfrm>
            <a:off x="4201720" y="6459785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Communication Slides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2402682" y="1107184"/>
            <a:ext cx="35718" cy="5065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38400" y="4343400"/>
            <a:ext cx="800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Freeform 11"/>
          <p:cNvSpPr/>
          <p:nvPr/>
        </p:nvSpPr>
        <p:spPr>
          <a:xfrm>
            <a:off x="2438400" y="1746251"/>
            <a:ext cx="6427788" cy="2703513"/>
          </a:xfrm>
          <a:custGeom>
            <a:avLst/>
            <a:gdLst>
              <a:gd name="connsiteX0" fmla="*/ 0 w 6428509"/>
              <a:gd name="connsiteY0" fmla="*/ 2604654 h 2703945"/>
              <a:gd name="connsiteX1" fmla="*/ 387927 w 6428509"/>
              <a:gd name="connsiteY1" fmla="*/ 2438400 h 2703945"/>
              <a:gd name="connsiteX2" fmla="*/ 1385455 w 6428509"/>
              <a:gd name="connsiteY2" fmla="*/ 1011382 h 2703945"/>
              <a:gd name="connsiteX3" fmla="*/ 2576945 w 6428509"/>
              <a:gd name="connsiteY3" fmla="*/ 96982 h 2703945"/>
              <a:gd name="connsiteX4" fmla="*/ 3865418 w 6428509"/>
              <a:gd name="connsiteY4" fmla="*/ 429491 h 2703945"/>
              <a:gd name="connsiteX5" fmla="*/ 4572000 w 6428509"/>
              <a:gd name="connsiteY5" fmla="*/ 1704109 h 2703945"/>
              <a:gd name="connsiteX6" fmla="*/ 6428509 w 6428509"/>
              <a:gd name="connsiteY6" fmla="*/ 2590800 h 270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28509" h="2703945">
                <a:moveTo>
                  <a:pt x="0" y="2604654"/>
                </a:moveTo>
                <a:cubicBezTo>
                  <a:pt x="78509" y="2654299"/>
                  <a:pt x="157018" y="2703945"/>
                  <a:pt x="387927" y="2438400"/>
                </a:cubicBezTo>
                <a:cubicBezTo>
                  <a:pt x="618836" y="2172855"/>
                  <a:pt x="1020619" y="1401618"/>
                  <a:pt x="1385455" y="1011382"/>
                </a:cubicBezTo>
                <a:cubicBezTo>
                  <a:pt x="1750291" y="621146"/>
                  <a:pt x="2163618" y="193964"/>
                  <a:pt x="2576945" y="96982"/>
                </a:cubicBezTo>
                <a:cubicBezTo>
                  <a:pt x="2990272" y="0"/>
                  <a:pt x="3532909" y="161637"/>
                  <a:pt x="3865418" y="429491"/>
                </a:cubicBezTo>
                <a:cubicBezTo>
                  <a:pt x="4197927" y="697346"/>
                  <a:pt x="4144818" y="1343891"/>
                  <a:pt x="4572000" y="1704109"/>
                </a:cubicBezTo>
                <a:cubicBezTo>
                  <a:pt x="4999182" y="2064327"/>
                  <a:pt x="5713845" y="2327563"/>
                  <a:pt x="6428509" y="259080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10800000">
            <a:off x="2286000" y="43434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2286000" y="34290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2286000" y="25146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2286000" y="16002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2882107" y="3886995"/>
            <a:ext cx="914400" cy="158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3225007" y="3315495"/>
            <a:ext cx="2057400" cy="15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3910807" y="3086895"/>
            <a:ext cx="2514600" cy="15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4939507" y="3201195"/>
            <a:ext cx="2286000" cy="15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 flipV="1">
            <a:off x="6549232" y="3896519"/>
            <a:ext cx="89376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7720807" y="4153695"/>
            <a:ext cx="381000" cy="15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Flowchart: Connector 29"/>
          <p:cNvSpPr/>
          <p:nvPr/>
        </p:nvSpPr>
        <p:spPr>
          <a:xfrm>
            <a:off x="3303588" y="3379788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4211638" y="2292350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5132388" y="1787525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6054725" y="2008188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8797925" y="4308475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6961188" y="3373438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7875588" y="3913188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62" name="TextBox 23"/>
          <p:cNvSpPr txBox="1">
            <a:spLocks noChangeArrowheads="1"/>
          </p:cNvSpPr>
          <p:nvPr/>
        </p:nvSpPr>
        <p:spPr bwMode="auto">
          <a:xfrm>
            <a:off x="1946275" y="4149725"/>
            <a:ext cx="304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</a:t>
            </a:r>
          </a:p>
        </p:txBody>
      </p:sp>
      <p:sp>
        <p:nvSpPr>
          <p:cNvPr id="10263" name="TextBox 25"/>
          <p:cNvSpPr txBox="1">
            <a:spLocks noChangeArrowheads="1"/>
          </p:cNvSpPr>
          <p:nvPr/>
        </p:nvSpPr>
        <p:spPr bwMode="auto">
          <a:xfrm>
            <a:off x="1981200" y="32766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1</a:t>
            </a:r>
          </a:p>
        </p:txBody>
      </p:sp>
      <p:sp>
        <p:nvSpPr>
          <p:cNvPr id="10264" name="TextBox 27"/>
          <p:cNvSpPr txBox="1">
            <a:spLocks noChangeArrowheads="1"/>
          </p:cNvSpPr>
          <p:nvPr/>
        </p:nvSpPr>
        <p:spPr bwMode="auto">
          <a:xfrm>
            <a:off x="1981200" y="2355850"/>
            <a:ext cx="304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2</a:t>
            </a:r>
          </a:p>
        </p:txBody>
      </p:sp>
      <p:sp>
        <p:nvSpPr>
          <p:cNvPr id="10265" name="TextBox 34"/>
          <p:cNvSpPr txBox="1">
            <a:spLocks noChangeArrowheads="1"/>
          </p:cNvSpPr>
          <p:nvPr/>
        </p:nvSpPr>
        <p:spPr bwMode="auto">
          <a:xfrm>
            <a:off x="1981200" y="14478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3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438400" y="3429000"/>
            <a:ext cx="78486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38400" y="2514600"/>
            <a:ext cx="78486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44750" y="1600200"/>
            <a:ext cx="78486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38400" y="4343400"/>
            <a:ext cx="91440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52800" y="3429000"/>
            <a:ext cx="91440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H="1" flipV="1">
            <a:off x="3810001" y="2971801"/>
            <a:ext cx="914400" cy="317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760788" y="2209800"/>
            <a:ext cx="990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5" name="Straight Arrow Connector 44"/>
          <p:cNvCxnSpPr>
            <a:cxnSpLocks/>
            <a:stCxn id="43" idx="1"/>
          </p:cNvCxnSpPr>
          <p:nvPr/>
        </p:nvCxnSpPr>
        <p:spPr>
          <a:xfrm flipH="1" flipV="1">
            <a:off x="1787525" y="2006810"/>
            <a:ext cx="2118333" cy="281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4" name="TextBox 45"/>
          <p:cNvSpPr txBox="1">
            <a:spLocks noChangeArrowheads="1"/>
          </p:cNvSpPr>
          <p:nvPr/>
        </p:nvSpPr>
        <p:spPr bwMode="auto">
          <a:xfrm>
            <a:off x="526070" y="1658938"/>
            <a:ext cx="1676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Assign Closest Level</a:t>
            </a:r>
          </a:p>
        </p:txBody>
      </p:sp>
      <p:sp>
        <p:nvSpPr>
          <p:cNvPr id="10275" name="TextBox 40"/>
          <p:cNvSpPr txBox="1">
            <a:spLocks noChangeArrowheads="1"/>
          </p:cNvSpPr>
          <p:nvPr/>
        </p:nvSpPr>
        <p:spPr bwMode="auto">
          <a:xfrm>
            <a:off x="10048437" y="4410104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n</a:t>
            </a: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A9A7F1D6-3D0B-48EE-ACC1-FCE4DE563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0" y="13907"/>
            <a:ext cx="6096000" cy="1093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Date Placeholder 7">
            <a:extLst>
              <a:ext uri="{FF2B5EF4-FFF2-40B4-BE49-F238E27FC236}">
                <a16:creationId xmlns:a16="http://schemas.microsoft.com/office/drawing/2014/main" id="{7DABED77-536C-4FE9-924A-8BEA3D07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15406" y="6417411"/>
            <a:ext cx="1854203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ACD17-AFBB-46AF-B3A9-306A170A1DB2}" type="datetime3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 August 2020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Slide Number Placeholder 9">
            <a:extLst>
              <a:ext uri="{FF2B5EF4-FFF2-40B4-BE49-F238E27FC236}">
                <a16:creationId xmlns:a16="http://schemas.microsoft.com/office/drawing/2014/main" id="{0097391F-E021-4FF3-879B-A76E0C51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3518" y="6417411"/>
            <a:ext cx="98401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4BBBA-3EAF-4479-B790-AA62CE9E78CB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ooter Placeholder 6">
            <a:extLst>
              <a:ext uri="{FF2B5EF4-FFF2-40B4-BE49-F238E27FC236}">
                <a16:creationId xmlns:a16="http://schemas.microsoft.com/office/drawing/2014/main" id="{E6BB4487-513F-4B85-91E2-15D6BE682A23}"/>
              </a:ext>
            </a:extLst>
          </p:cNvPr>
          <p:cNvSpPr txBox="1">
            <a:spLocks/>
          </p:cNvSpPr>
          <p:nvPr/>
        </p:nvSpPr>
        <p:spPr>
          <a:xfrm>
            <a:off x="4229856" y="6417410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Communication Slides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2438400" y="1093277"/>
            <a:ext cx="0" cy="5078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38400" y="4343400"/>
            <a:ext cx="800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Freeform 11"/>
          <p:cNvSpPr/>
          <p:nvPr/>
        </p:nvSpPr>
        <p:spPr>
          <a:xfrm>
            <a:off x="2438400" y="1746251"/>
            <a:ext cx="6427788" cy="2703513"/>
          </a:xfrm>
          <a:custGeom>
            <a:avLst/>
            <a:gdLst>
              <a:gd name="connsiteX0" fmla="*/ 0 w 6428509"/>
              <a:gd name="connsiteY0" fmla="*/ 2604654 h 2703945"/>
              <a:gd name="connsiteX1" fmla="*/ 387927 w 6428509"/>
              <a:gd name="connsiteY1" fmla="*/ 2438400 h 2703945"/>
              <a:gd name="connsiteX2" fmla="*/ 1385455 w 6428509"/>
              <a:gd name="connsiteY2" fmla="*/ 1011382 h 2703945"/>
              <a:gd name="connsiteX3" fmla="*/ 2576945 w 6428509"/>
              <a:gd name="connsiteY3" fmla="*/ 96982 h 2703945"/>
              <a:gd name="connsiteX4" fmla="*/ 3865418 w 6428509"/>
              <a:gd name="connsiteY4" fmla="*/ 429491 h 2703945"/>
              <a:gd name="connsiteX5" fmla="*/ 4572000 w 6428509"/>
              <a:gd name="connsiteY5" fmla="*/ 1704109 h 2703945"/>
              <a:gd name="connsiteX6" fmla="*/ 6428509 w 6428509"/>
              <a:gd name="connsiteY6" fmla="*/ 2590800 h 270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28509" h="2703945">
                <a:moveTo>
                  <a:pt x="0" y="2604654"/>
                </a:moveTo>
                <a:cubicBezTo>
                  <a:pt x="78509" y="2654299"/>
                  <a:pt x="157018" y="2703945"/>
                  <a:pt x="387927" y="2438400"/>
                </a:cubicBezTo>
                <a:cubicBezTo>
                  <a:pt x="618836" y="2172855"/>
                  <a:pt x="1020619" y="1401618"/>
                  <a:pt x="1385455" y="1011382"/>
                </a:cubicBezTo>
                <a:cubicBezTo>
                  <a:pt x="1750291" y="621146"/>
                  <a:pt x="2163618" y="193964"/>
                  <a:pt x="2576945" y="96982"/>
                </a:cubicBezTo>
                <a:cubicBezTo>
                  <a:pt x="2990272" y="0"/>
                  <a:pt x="3532909" y="161637"/>
                  <a:pt x="3865418" y="429491"/>
                </a:cubicBezTo>
                <a:cubicBezTo>
                  <a:pt x="4197927" y="697346"/>
                  <a:pt x="4144818" y="1343891"/>
                  <a:pt x="4572000" y="1704109"/>
                </a:cubicBezTo>
                <a:cubicBezTo>
                  <a:pt x="4999182" y="2064327"/>
                  <a:pt x="5713845" y="2327563"/>
                  <a:pt x="6428509" y="259080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10800000">
            <a:off x="2286000" y="43434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2286000" y="34290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2286000" y="25146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2286000" y="16002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2882107" y="3886995"/>
            <a:ext cx="914400" cy="158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3225007" y="3315495"/>
            <a:ext cx="2057400" cy="15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3910807" y="3086895"/>
            <a:ext cx="2514600" cy="15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4939507" y="3201195"/>
            <a:ext cx="2286000" cy="15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 flipV="1">
            <a:off x="6549232" y="3896519"/>
            <a:ext cx="89376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7720807" y="4153695"/>
            <a:ext cx="381000" cy="15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Flowchart: Connector 29"/>
          <p:cNvSpPr/>
          <p:nvPr/>
        </p:nvSpPr>
        <p:spPr>
          <a:xfrm>
            <a:off x="3303588" y="3379788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4211638" y="2292350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5132388" y="1787525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6054725" y="2008188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8797925" y="4308475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6961188" y="3373438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7875588" y="3913188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86" name="TextBox 23"/>
          <p:cNvSpPr txBox="1">
            <a:spLocks noChangeArrowheads="1"/>
          </p:cNvSpPr>
          <p:nvPr/>
        </p:nvSpPr>
        <p:spPr bwMode="auto">
          <a:xfrm>
            <a:off x="1946275" y="4149725"/>
            <a:ext cx="304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</a:t>
            </a:r>
          </a:p>
        </p:txBody>
      </p:sp>
      <p:sp>
        <p:nvSpPr>
          <p:cNvPr id="11287" name="TextBox 25"/>
          <p:cNvSpPr txBox="1">
            <a:spLocks noChangeArrowheads="1"/>
          </p:cNvSpPr>
          <p:nvPr/>
        </p:nvSpPr>
        <p:spPr bwMode="auto">
          <a:xfrm>
            <a:off x="1981200" y="32766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1</a:t>
            </a:r>
          </a:p>
        </p:txBody>
      </p:sp>
      <p:sp>
        <p:nvSpPr>
          <p:cNvPr id="11288" name="TextBox 27"/>
          <p:cNvSpPr txBox="1">
            <a:spLocks noChangeArrowheads="1"/>
          </p:cNvSpPr>
          <p:nvPr/>
        </p:nvSpPr>
        <p:spPr bwMode="auto">
          <a:xfrm>
            <a:off x="1981200" y="2355850"/>
            <a:ext cx="304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2</a:t>
            </a:r>
          </a:p>
        </p:txBody>
      </p:sp>
      <p:sp>
        <p:nvSpPr>
          <p:cNvPr id="11289" name="TextBox 34"/>
          <p:cNvSpPr txBox="1">
            <a:spLocks noChangeArrowheads="1"/>
          </p:cNvSpPr>
          <p:nvPr/>
        </p:nvSpPr>
        <p:spPr bwMode="auto">
          <a:xfrm>
            <a:off x="1981200" y="14478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3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438400" y="3429000"/>
            <a:ext cx="78486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38400" y="2514600"/>
            <a:ext cx="78486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44750" y="1600200"/>
            <a:ext cx="78486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38400" y="4343400"/>
            <a:ext cx="91440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52800" y="3429000"/>
            <a:ext cx="91440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H="1" flipV="1">
            <a:off x="3810001" y="2971801"/>
            <a:ext cx="914400" cy="317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267200" y="2514600"/>
            <a:ext cx="91440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7" name="TextBox 42"/>
          <p:cNvSpPr txBox="1">
            <a:spLocks noChangeArrowheads="1"/>
          </p:cNvSpPr>
          <p:nvPr/>
        </p:nvSpPr>
        <p:spPr bwMode="auto">
          <a:xfrm>
            <a:off x="9296400" y="45720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n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2EFC69ED-8ECE-43ED-9458-631397A69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0" y="0"/>
            <a:ext cx="6096000" cy="1093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Date Placeholder 7">
            <a:extLst>
              <a:ext uri="{FF2B5EF4-FFF2-40B4-BE49-F238E27FC236}">
                <a16:creationId xmlns:a16="http://schemas.microsoft.com/office/drawing/2014/main" id="{440283CB-EE68-4A7E-AB65-4224D2F1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15406" y="6417411"/>
            <a:ext cx="1854203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ACD17-AFBB-46AF-B3A9-306A170A1DB2}" type="datetime3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 August 2020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Slide Number Placeholder 9">
            <a:extLst>
              <a:ext uri="{FF2B5EF4-FFF2-40B4-BE49-F238E27FC236}">
                <a16:creationId xmlns:a16="http://schemas.microsoft.com/office/drawing/2014/main" id="{70AE7210-D1D4-4058-B2CE-491C27C2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3518" y="6417411"/>
            <a:ext cx="98401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4BBBA-3EAF-4479-B790-AA62CE9E78CB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ooter Placeholder 6">
            <a:extLst>
              <a:ext uri="{FF2B5EF4-FFF2-40B4-BE49-F238E27FC236}">
                <a16:creationId xmlns:a16="http://schemas.microsoft.com/office/drawing/2014/main" id="{CC8F7B07-289A-4581-9693-6AEEF203377E}"/>
              </a:ext>
            </a:extLst>
          </p:cNvPr>
          <p:cNvSpPr txBox="1">
            <a:spLocks/>
          </p:cNvSpPr>
          <p:nvPr/>
        </p:nvSpPr>
        <p:spPr>
          <a:xfrm>
            <a:off x="4229856" y="6417410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Communication Slides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2438400" y="1093277"/>
            <a:ext cx="6350" cy="5078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38400" y="4343400"/>
            <a:ext cx="800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Freeform 11"/>
          <p:cNvSpPr/>
          <p:nvPr/>
        </p:nvSpPr>
        <p:spPr>
          <a:xfrm>
            <a:off x="2438400" y="1746251"/>
            <a:ext cx="6427788" cy="2703513"/>
          </a:xfrm>
          <a:custGeom>
            <a:avLst/>
            <a:gdLst>
              <a:gd name="connsiteX0" fmla="*/ 0 w 6428509"/>
              <a:gd name="connsiteY0" fmla="*/ 2604654 h 2703945"/>
              <a:gd name="connsiteX1" fmla="*/ 387927 w 6428509"/>
              <a:gd name="connsiteY1" fmla="*/ 2438400 h 2703945"/>
              <a:gd name="connsiteX2" fmla="*/ 1385455 w 6428509"/>
              <a:gd name="connsiteY2" fmla="*/ 1011382 h 2703945"/>
              <a:gd name="connsiteX3" fmla="*/ 2576945 w 6428509"/>
              <a:gd name="connsiteY3" fmla="*/ 96982 h 2703945"/>
              <a:gd name="connsiteX4" fmla="*/ 3865418 w 6428509"/>
              <a:gd name="connsiteY4" fmla="*/ 429491 h 2703945"/>
              <a:gd name="connsiteX5" fmla="*/ 4572000 w 6428509"/>
              <a:gd name="connsiteY5" fmla="*/ 1704109 h 2703945"/>
              <a:gd name="connsiteX6" fmla="*/ 6428509 w 6428509"/>
              <a:gd name="connsiteY6" fmla="*/ 2590800 h 270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28509" h="2703945">
                <a:moveTo>
                  <a:pt x="0" y="2604654"/>
                </a:moveTo>
                <a:cubicBezTo>
                  <a:pt x="78509" y="2654299"/>
                  <a:pt x="157018" y="2703945"/>
                  <a:pt x="387927" y="2438400"/>
                </a:cubicBezTo>
                <a:cubicBezTo>
                  <a:pt x="618836" y="2172855"/>
                  <a:pt x="1020619" y="1401618"/>
                  <a:pt x="1385455" y="1011382"/>
                </a:cubicBezTo>
                <a:cubicBezTo>
                  <a:pt x="1750291" y="621146"/>
                  <a:pt x="2163618" y="193964"/>
                  <a:pt x="2576945" y="96982"/>
                </a:cubicBezTo>
                <a:cubicBezTo>
                  <a:pt x="2990272" y="0"/>
                  <a:pt x="3532909" y="161637"/>
                  <a:pt x="3865418" y="429491"/>
                </a:cubicBezTo>
                <a:cubicBezTo>
                  <a:pt x="4197927" y="697346"/>
                  <a:pt x="4144818" y="1343891"/>
                  <a:pt x="4572000" y="1704109"/>
                </a:cubicBezTo>
                <a:cubicBezTo>
                  <a:pt x="4999182" y="2064327"/>
                  <a:pt x="5713845" y="2327563"/>
                  <a:pt x="6428509" y="259080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10800000">
            <a:off x="2286000" y="43434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2286000" y="34290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2286000" y="25146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2286000" y="16002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2882107" y="3886995"/>
            <a:ext cx="914400" cy="158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3225007" y="3315495"/>
            <a:ext cx="2057400" cy="15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3910807" y="3086895"/>
            <a:ext cx="2514600" cy="15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4939507" y="3201195"/>
            <a:ext cx="2286000" cy="15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 flipV="1">
            <a:off x="6549232" y="3896519"/>
            <a:ext cx="89376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7720807" y="4153695"/>
            <a:ext cx="381000" cy="15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Flowchart: Connector 29"/>
          <p:cNvSpPr/>
          <p:nvPr/>
        </p:nvSpPr>
        <p:spPr>
          <a:xfrm>
            <a:off x="3303588" y="3379788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4211638" y="2292350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5132388" y="1787525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6054725" y="2008188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8797925" y="4308475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6961188" y="3373438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7875588" y="3913188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310" name="TextBox 23"/>
          <p:cNvSpPr txBox="1">
            <a:spLocks noChangeArrowheads="1"/>
          </p:cNvSpPr>
          <p:nvPr/>
        </p:nvSpPr>
        <p:spPr bwMode="auto">
          <a:xfrm>
            <a:off x="1946275" y="4149725"/>
            <a:ext cx="304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</a:t>
            </a:r>
          </a:p>
        </p:txBody>
      </p:sp>
      <p:sp>
        <p:nvSpPr>
          <p:cNvPr id="12311" name="TextBox 25"/>
          <p:cNvSpPr txBox="1">
            <a:spLocks noChangeArrowheads="1"/>
          </p:cNvSpPr>
          <p:nvPr/>
        </p:nvSpPr>
        <p:spPr bwMode="auto">
          <a:xfrm>
            <a:off x="1981200" y="32766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1</a:t>
            </a:r>
          </a:p>
        </p:txBody>
      </p:sp>
      <p:sp>
        <p:nvSpPr>
          <p:cNvPr id="12312" name="TextBox 27"/>
          <p:cNvSpPr txBox="1">
            <a:spLocks noChangeArrowheads="1"/>
          </p:cNvSpPr>
          <p:nvPr/>
        </p:nvSpPr>
        <p:spPr bwMode="auto">
          <a:xfrm>
            <a:off x="1981200" y="2355850"/>
            <a:ext cx="304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2</a:t>
            </a:r>
          </a:p>
        </p:txBody>
      </p:sp>
      <p:sp>
        <p:nvSpPr>
          <p:cNvPr id="12313" name="TextBox 34"/>
          <p:cNvSpPr txBox="1">
            <a:spLocks noChangeArrowheads="1"/>
          </p:cNvSpPr>
          <p:nvPr/>
        </p:nvSpPr>
        <p:spPr bwMode="auto">
          <a:xfrm>
            <a:off x="1981200" y="14478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3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438400" y="3429000"/>
            <a:ext cx="78486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38400" y="2514600"/>
            <a:ext cx="78486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44750" y="1600200"/>
            <a:ext cx="78486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38400" y="4343400"/>
            <a:ext cx="91440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52800" y="3429000"/>
            <a:ext cx="91440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H="1" flipV="1">
            <a:off x="3810001" y="2971801"/>
            <a:ext cx="914400" cy="317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267200" y="2514600"/>
            <a:ext cx="91440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H="1" flipV="1">
            <a:off x="4724401" y="2071469"/>
            <a:ext cx="914400" cy="317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22" name="TextBox 44"/>
          <p:cNvSpPr txBox="1">
            <a:spLocks noChangeArrowheads="1"/>
          </p:cNvSpPr>
          <p:nvPr/>
        </p:nvSpPr>
        <p:spPr bwMode="auto">
          <a:xfrm>
            <a:off x="9296400" y="45720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n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120D5DB9-93AD-42BC-861B-DD896D23FD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0" y="0"/>
            <a:ext cx="6096000" cy="1093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Date Placeholder 7">
            <a:extLst>
              <a:ext uri="{FF2B5EF4-FFF2-40B4-BE49-F238E27FC236}">
                <a16:creationId xmlns:a16="http://schemas.microsoft.com/office/drawing/2014/main" id="{41A88DDF-2DD2-42F0-90F0-D896AC1F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15406" y="6417411"/>
            <a:ext cx="1854203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ACD17-AFBB-46AF-B3A9-306A170A1DB2}" type="datetime3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 August 2020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Slide Number Placeholder 9">
            <a:extLst>
              <a:ext uri="{FF2B5EF4-FFF2-40B4-BE49-F238E27FC236}">
                <a16:creationId xmlns:a16="http://schemas.microsoft.com/office/drawing/2014/main" id="{8217DB62-EDAC-47AA-8CC8-AA8B8FA7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3518" y="6417411"/>
            <a:ext cx="98401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4BBBA-3EAF-4479-B790-AA62CE9E78CB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ooter Placeholder 6">
            <a:extLst>
              <a:ext uri="{FF2B5EF4-FFF2-40B4-BE49-F238E27FC236}">
                <a16:creationId xmlns:a16="http://schemas.microsoft.com/office/drawing/2014/main" id="{9D26BA21-E8E2-432B-93F5-9530FCC67052}"/>
              </a:ext>
            </a:extLst>
          </p:cNvPr>
          <p:cNvSpPr txBox="1">
            <a:spLocks/>
          </p:cNvSpPr>
          <p:nvPr/>
        </p:nvSpPr>
        <p:spPr>
          <a:xfrm>
            <a:off x="4229856" y="6417410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Communication Slides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2438400" y="1093277"/>
            <a:ext cx="6350" cy="5078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38400" y="4343400"/>
            <a:ext cx="800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Freeform 11"/>
          <p:cNvSpPr/>
          <p:nvPr/>
        </p:nvSpPr>
        <p:spPr>
          <a:xfrm>
            <a:off x="2438400" y="1746251"/>
            <a:ext cx="6427788" cy="2703513"/>
          </a:xfrm>
          <a:custGeom>
            <a:avLst/>
            <a:gdLst>
              <a:gd name="connsiteX0" fmla="*/ 0 w 6428509"/>
              <a:gd name="connsiteY0" fmla="*/ 2604654 h 2703945"/>
              <a:gd name="connsiteX1" fmla="*/ 387927 w 6428509"/>
              <a:gd name="connsiteY1" fmla="*/ 2438400 h 2703945"/>
              <a:gd name="connsiteX2" fmla="*/ 1385455 w 6428509"/>
              <a:gd name="connsiteY2" fmla="*/ 1011382 h 2703945"/>
              <a:gd name="connsiteX3" fmla="*/ 2576945 w 6428509"/>
              <a:gd name="connsiteY3" fmla="*/ 96982 h 2703945"/>
              <a:gd name="connsiteX4" fmla="*/ 3865418 w 6428509"/>
              <a:gd name="connsiteY4" fmla="*/ 429491 h 2703945"/>
              <a:gd name="connsiteX5" fmla="*/ 4572000 w 6428509"/>
              <a:gd name="connsiteY5" fmla="*/ 1704109 h 2703945"/>
              <a:gd name="connsiteX6" fmla="*/ 6428509 w 6428509"/>
              <a:gd name="connsiteY6" fmla="*/ 2590800 h 270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28509" h="2703945">
                <a:moveTo>
                  <a:pt x="0" y="2604654"/>
                </a:moveTo>
                <a:cubicBezTo>
                  <a:pt x="78509" y="2654299"/>
                  <a:pt x="157018" y="2703945"/>
                  <a:pt x="387927" y="2438400"/>
                </a:cubicBezTo>
                <a:cubicBezTo>
                  <a:pt x="618836" y="2172855"/>
                  <a:pt x="1020619" y="1401618"/>
                  <a:pt x="1385455" y="1011382"/>
                </a:cubicBezTo>
                <a:cubicBezTo>
                  <a:pt x="1750291" y="621146"/>
                  <a:pt x="2163618" y="193964"/>
                  <a:pt x="2576945" y="96982"/>
                </a:cubicBezTo>
                <a:cubicBezTo>
                  <a:pt x="2990272" y="0"/>
                  <a:pt x="3532909" y="161637"/>
                  <a:pt x="3865418" y="429491"/>
                </a:cubicBezTo>
                <a:cubicBezTo>
                  <a:pt x="4197927" y="697346"/>
                  <a:pt x="4144818" y="1343891"/>
                  <a:pt x="4572000" y="1704109"/>
                </a:cubicBezTo>
                <a:cubicBezTo>
                  <a:pt x="4999182" y="2064327"/>
                  <a:pt x="5713845" y="2327563"/>
                  <a:pt x="6428509" y="259080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10800000">
            <a:off x="2286000" y="43434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2286000" y="34290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2286000" y="25146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2286000" y="16002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2882107" y="3886995"/>
            <a:ext cx="914400" cy="158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3225007" y="3315495"/>
            <a:ext cx="2057400" cy="15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3910807" y="3086895"/>
            <a:ext cx="2514600" cy="15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4939507" y="3201195"/>
            <a:ext cx="2286000" cy="15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 flipV="1">
            <a:off x="6549232" y="3896519"/>
            <a:ext cx="89376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7720807" y="4153695"/>
            <a:ext cx="381000" cy="15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Flowchart: Connector 29"/>
          <p:cNvSpPr/>
          <p:nvPr/>
        </p:nvSpPr>
        <p:spPr>
          <a:xfrm>
            <a:off x="3303588" y="3379788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4211638" y="2292350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5132388" y="1787525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6054725" y="2008188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8797925" y="4308475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6961188" y="3373438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7875588" y="3913188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34" name="TextBox 23"/>
          <p:cNvSpPr txBox="1">
            <a:spLocks noChangeArrowheads="1"/>
          </p:cNvSpPr>
          <p:nvPr/>
        </p:nvSpPr>
        <p:spPr bwMode="auto">
          <a:xfrm>
            <a:off x="1946275" y="4149725"/>
            <a:ext cx="304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</a:t>
            </a:r>
          </a:p>
        </p:txBody>
      </p:sp>
      <p:sp>
        <p:nvSpPr>
          <p:cNvPr id="13335" name="TextBox 25"/>
          <p:cNvSpPr txBox="1">
            <a:spLocks noChangeArrowheads="1"/>
          </p:cNvSpPr>
          <p:nvPr/>
        </p:nvSpPr>
        <p:spPr bwMode="auto">
          <a:xfrm>
            <a:off x="1981200" y="32766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1</a:t>
            </a:r>
          </a:p>
        </p:txBody>
      </p:sp>
      <p:sp>
        <p:nvSpPr>
          <p:cNvPr id="13336" name="TextBox 27"/>
          <p:cNvSpPr txBox="1">
            <a:spLocks noChangeArrowheads="1"/>
          </p:cNvSpPr>
          <p:nvPr/>
        </p:nvSpPr>
        <p:spPr bwMode="auto">
          <a:xfrm>
            <a:off x="1981200" y="2355850"/>
            <a:ext cx="304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2</a:t>
            </a:r>
          </a:p>
        </p:txBody>
      </p:sp>
      <p:sp>
        <p:nvSpPr>
          <p:cNvPr id="13337" name="TextBox 34"/>
          <p:cNvSpPr txBox="1">
            <a:spLocks noChangeArrowheads="1"/>
          </p:cNvSpPr>
          <p:nvPr/>
        </p:nvSpPr>
        <p:spPr bwMode="auto">
          <a:xfrm>
            <a:off x="1981200" y="14478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3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438400" y="3429000"/>
            <a:ext cx="78486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38400" y="2514600"/>
            <a:ext cx="78486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44750" y="1600200"/>
            <a:ext cx="78486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38400" y="4343400"/>
            <a:ext cx="91440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52800" y="3429000"/>
            <a:ext cx="91440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H="1" flipV="1">
            <a:off x="3810001" y="2971801"/>
            <a:ext cx="914400" cy="317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267200" y="2514600"/>
            <a:ext cx="91440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H="1" flipV="1">
            <a:off x="4724401" y="2057401"/>
            <a:ext cx="914400" cy="317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81600" y="1600200"/>
            <a:ext cx="91440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7" name="TextBox 44"/>
          <p:cNvSpPr txBox="1">
            <a:spLocks noChangeArrowheads="1"/>
          </p:cNvSpPr>
          <p:nvPr/>
        </p:nvSpPr>
        <p:spPr bwMode="auto">
          <a:xfrm>
            <a:off x="9296400" y="45720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n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8117A413-49C1-41BF-9770-DBDDDC67C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0" y="0"/>
            <a:ext cx="6096000" cy="1093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Date Placeholder 7">
            <a:extLst>
              <a:ext uri="{FF2B5EF4-FFF2-40B4-BE49-F238E27FC236}">
                <a16:creationId xmlns:a16="http://schemas.microsoft.com/office/drawing/2014/main" id="{A4EE8E11-3010-4892-A0A2-69D167A143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15406" y="6417411"/>
            <a:ext cx="1854203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ACD17-AFBB-46AF-B3A9-306A170A1DB2}" type="datetime3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 August 2020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Slide Number Placeholder 9">
            <a:extLst>
              <a:ext uri="{FF2B5EF4-FFF2-40B4-BE49-F238E27FC236}">
                <a16:creationId xmlns:a16="http://schemas.microsoft.com/office/drawing/2014/main" id="{BD0AFD54-E834-4424-832A-CE4A05E7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3518" y="6417411"/>
            <a:ext cx="98401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4BBBA-3EAF-4479-B790-AA62CE9E78CB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ooter Placeholder 6">
            <a:extLst>
              <a:ext uri="{FF2B5EF4-FFF2-40B4-BE49-F238E27FC236}">
                <a16:creationId xmlns:a16="http://schemas.microsoft.com/office/drawing/2014/main" id="{8E33525D-3C99-4839-83C8-88E9BE40C360}"/>
              </a:ext>
            </a:extLst>
          </p:cNvPr>
          <p:cNvSpPr txBox="1">
            <a:spLocks/>
          </p:cNvSpPr>
          <p:nvPr/>
        </p:nvSpPr>
        <p:spPr>
          <a:xfrm>
            <a:off x="4229856" y="6417410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Communication Slides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rot="5400000" flipH="1" flipV="1">
            <a:off x="-531812" y="3200400"/>
            <a:ext cx="59420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38400" y="4343400"/>
            <a:ext cx="800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2438400" y="1746251"/>
            <a:ext cx="6427788" cy="2703513"/>
          </a:xfrm>
          <a:custGeom>
            <a:avLst/>
            <a:gdLst>
              <a:gd name="connsiteX0" fmla="*/ 0 w 6428509"/>
              <a:gd name="connsiteY0" fmla="*/ 2604654 h 2703945"/>
              <a:gd name="connsiteX1" fmla="*/ 387927 w 6428509"/>
              <a:gd name="connsiteY1" fmla="*/ 2438400 h 2703945"/>
              <a:gd name="connsiteX2" fmla="*/ 1385455 w 6428509"/>
              <a:gd name="connsiteY2" fmla="*/ 1011382 h 2703945"/>
              <a:gd name="connsiteX3" fmla="*/ 2576945 w 6428509"/>
              <a:gd name="connsiteY3" fmla="*/ 96982 h 2703945"/>
              <a:gd name="connsiteX4" fmla="*/ 3865418 w 6428509"/>
              <a:gd name="connsiteY4" fmla="*/ 429491 h 2703945"/>
              <a:gd name="connsiteX5" fmla="*/ 4572000 w 6428509"/>
              <a:gd name="connsiteY5" fmla="*/ 1704109 h 2703945"/>
              <a:gd name="connsiteX6" fmla="*/ 6428509 w 6428509"/>
              <a:gd name="connsiteY6" fmla="*/ 2590800 h 270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28509" h="2703945">
                <a:moveTo>
                  <a:pt x="0" y="2604654"/>
                </a:moveTo>
                <a:cubicBezTo>
                  <a:pt x="78509" y="2654299"/>
                  <a:pt x="157018" y="2703945"/>
                  <a:pt x="387927" y="2438400"/>
                </a:cubicBezTo>
                <a:cubicBezTo>
                  <a:pt x="618836" y="2172855"/>
                  <a:pt x="1020619" y="1401618"/>
                  <a:pt x="1385455" y="1011382"/>
                </a:cubicBezTo>
                <a:cubicBezTo>
                  <a:pt x="1750291" y="621146"/>
                  <a:pt x="2163618" y="193964"/>
                  <a:pt x="2576945" y="96982"/>
                </a:cubicBezTo>
                <a:cubicBezTo>
                  <a:pt x="2990272" y="0"/>
                  <a:pt x="3532909" y="161637"/>
                  <a:pt x="3865418" y="429491"/>
                </a:cubicBezTo>
                <a:cubicBezTo>
                  <a:pt x="4197927" y="697346"/>
                  <a:pt x="4144818" y="1343891"/>
                  <a:pt x="4572000" y="1704109"/>
                </a:cubicBezTo>
                <a:cubicBezTo>
                  <a:pt x="4999182" y="2064327"/>
                  <a:pt x="5713845" y="2327563"/>
                  <a:pt x="6428509" y="259080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10800000">
            <a:off x="2286000" y="43434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2286000" y="34290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2286000" y="25146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2286000" y="16002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2882107" y="3886995"/>
            <a:ext cx="914400" cy="158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3225007" y="3315495"/>
            <a:ext cx="20574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3910807" y="3086895"/>
            <a:ext cx="2514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4939507" y="3201195"/>
            <a:ext cx="2286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 flipV="1">
            <a:off x="6549232" y="3896519"/>
            <a:ext cx="8937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7720807" y="4153695"/>
            <a:ext cx="381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/>
          <p:cNvSpPr/>
          <p:nvPr/>
        </p:nvSpPr>
        <p:spPr>
          <a:xfrm>
            <a:off x="3303588" y="3379788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4211638" y="229235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5132388" y="1787525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6054725" y="2008188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8797925" y="4308475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6961188" y="3373438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7875588" y="3913188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58" name="TextBox 23"/>
          <p:cNvSpPr txBox="1">
            <a:spLocks noChangeArrowheads="1"/>
          </p:cNvSpPr>
          <p:nvPr/>
        </p:nvSpPr>
        <p:spPr bwMode="auto">
          <a:xfrm>
            <a:off x="1946275" y="4149725"/>
            <a:ext cx="304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</a:t>
            </a:r>
          </a:p>
        </p:txBody>
      </p:sp>
      <p:sp>
        <p:nvSpPr>
          <p:cNvPr id="14359" name="TextBox 25"/>
          <p:cNvSpPr txBox="1">
            <a:spLocks noChangeArrowheads="1"/>
          </p:cNvSpPr>
          <p:nvPr/>
        </p:nvSpPr>
        <p:spPr bwMode="auto">
          <a:xfrm>
            <a:off x="1981200" y="32766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1</a:t>
            </a:r>
          </a:p>
        </p:txBody>
      </p:sp>
      <p:sp>
        <p:nvSpPr>
          <p:cNvPr id="14360" name="TextBox 27"/>
          <p:cNvSpPr txBox="1">
            <a:spLocks noChangeArrowheads="1"/>
          </p:cNvSpPr>
          <p:nvPr/>
        </p:nvSpPr>
        <p:spPr bwMode="auto">
          <a:xfrm>
            <a:off x="1981200" y="2355850"/>
            <a:ext cx="304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2</a:t>
            </a:r>
          </a:p>
        </p:txBody>
      </p:sp>
      <p:sp>
        <p:nvSpPr>
          <p:cNvPr id="14361" name="TextBox 34"/>
          <p:cNvSpPr txBox="1">
            <a:spLocks noChangeArrowheads="1"/>
          </p:cNvSpPr>
          <p:nvPr/>
        </p:nvSpPr>
        <p:spPr bwMode="auto">
          <a:xfrm>
            <a:off x="1981200" y="14478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3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438400" y="3429000"/>
            <a:ext cx="7848600" cy="158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38400" y="2514600"/>
            <a:ext cx="7848600" cy="158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44750" y="1600200"/>
            <a:ext cx="7848600" cy="158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38400" y="4343400"/>
            <a:ext cx="91440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52800" y="3429000"/>
            <a:ext cx="91440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H="1" flipV="1">
            <a:off x="3810001" y="2971801"/>
            <a:ext cx="914400" cy="317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267200" y="2514600"/>
            <a:ext cx="91440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H="1" flipV="1">
            <a:off x="4724401" y="2057401"/>
            <a:ext cx="914400" cy="317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81600" y="1600200"/>
            <a:ext cx="91440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71" name="TextBox 44"/>
          <p:cNvSpPr txBox="1">
            <a:spLocks noChangeArrowheads="1"/>
          </p:cNvSpPr>
          <p:nvPr/>
        </p:nvSpPr>
        <p:spPr bwMode="auto">
          <a:xfrm>
            <a:off x="9296400" y="45720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n</a:t>
            </a:r>
          </a:p>
        </p:txBody>
      </p:sp>
      <p:cxnSp>
        <p:nvCxnSpPr>
          <p:cNvPr id="46" name="Straight Connector 45"/>
          <p:cNvCxnSpPr/>
          <p:nvPr/>
        </p:nvCxnSpPr>
        <p:spPr>
          <a:xfrm rot="5400000" flipH="1" flipV="1">
            <a:off x="5638007" y="2056607"/>
            <a:ext cx="914400" cy="158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2">
            <a:extLst>
              <a:ext uri="{FF2B5EF4-FFF2-40B4-BE49-F238E27FC236}">
                <a16:creationId xmlns:a16="http://schemas.microsoft.com/office/drawing/2014/main" id="{6CCD8FE3-E7C8-4F8A-B6C0-9115C2755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0" y="0"/>
            <a:ext cx="6096000" cy="1093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Date Placeholder 7">
            <a:extLst>
              <a:ext uri="{FF2B5EF4-FFF2-40B4-BE49-F238E27FC236}">
                <a16:creationId xmlns:a16="http://schemas.microsoft.com/office/drawing/2014/main" id="{76163CC3-43D1-47D0-A67B-3C06568E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15406" y="6417411"/>
            <a:ext cx="1854203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ACD17-AFBB-46AF-B3A9-306A170A1DB2}" type="datetime3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 August 2020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Slide Number Placeholder 9">
            <a:extLst>
              <a:ext uri="{FF2B5EF4-FFF2-40B4-BE49-F238E27FC236}">
                <a16:creationId xmlns:a16="http://schemas.microsoft.com/office/drawing/2014/main" id="{65401B67-3C70-4A8E-9945-EC5B3C07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3518" y="6417411"/>
            <a:ext cx="98401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4BBBA-3EAF-4479-B790-AA62CE9E78CB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ooter Placeholder 6">
            <a:extLst>
              <a:ext uri="{FF2B5EF4-FFF2-40B4-BE49-F238E27FC236}">
                <a16:creationId xmlns:a16="http://schemas.microsoft.com/office/drawing/2014/main" id="{617AAE33-E5D8-460E-81AD-FF575C66DDEC}"/>
              </a:ext>
            </a:extLst>
          </p:cNvPr>
          <p:cNvSpPr txBox="1">
            <a:spLocks/>
          </p:cNvSpPr>
          <p:nvPr/>
        </p:nvSpPr>
        <p:spPr>
          <a:xfrm>
            <a:off x="4229856" y="6417410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Communication Slides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2438400" y="1093277"/>
            <a:ext cx="0" cy="5078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38400" y="4343400"/>
            <a:ext cx="800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2438400" y="1746251"/>
            <a:ext cx="6427788" cy="2703513"/>
          </a:xfrm>
          <a:custGeom>
            <a:avLst/>
            <a:gdLst>
              <a:gd name="connsiteX0" fmla="*/ 0 w 6428509"/>
              <a:gd name="connsiteY0" fmla="*/ 2604654 h 2703945"/>
              <a:gd name="connsiteX1" fmla="*/ 387927 w 6428509"/>
              <a:gd name="connsiteY1" fmla="*/ 2438400 h 2703945"/>
              <a:gd name="connsiteX2" fmla="*/ 1385455 w 6428509"/>
              <a:gd name="connsiteY2" fmla="*/ 1011382 h 2703945"/>
              <a:gd name="connsiteX3" fmla="*/ 2576945 w 6428509"/>
              <a:gd name="connsiteY3" fmla="*/ 96982 h 2703945"/>
              <a:gd name="connsiteX4" fmla="*/ 3865418 w 6428509"/>
              <a:gd name="connsiteY4" fmla="*/ 429491 h 2703945"/>
              <a:gd name="connsiteX5" fmla="*/ 4572000 w 6428509"/>
              <a:gd name="connsiteY5" fmla="*/ 1704109 h 2703945"/>
              <a:gd name="connsiteX6" fmla="*/ 6428509 w 6428509"/>
              <a:gd name="connsiteY6" fmla="*/ 2590800 h 270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28509" h="2703945">
                <a:moveTo>
                  <a:pt x="0" y="2604654"/>
                </a:moveTo>
                <a:cubicBezTo>
                  <a:pt x="78509" y="2654299"/>
                  <a:pt x="157018" y="2703945"/>
                  <a:pt x="387927" y="2438400"/>
                </a:cubicBezTo>
                <a:cubicBezTo>
                  <a:pt x="618836" y="2172855"/>
                  <a:pt x="1020619" y="1401618"/>
                  <a:pt x="1385455" y="1011382"/>
                </a:cubicBezTo>
                <a:cubicBezTo>
                  <a:pt x="1750291" y="621146"/>
                  <a:pt x="2163618" y="193964"/>
                  <a:pt x="2576945" y="96982"/>
                </a:cubicBezTo>
                <a:cubicBezTo>
                  <a:pt x="2990272" y="0"/>
                  <a:pt x="3532909" y="161637"/>
                  <a:pt x="3865418" y="429491"/>
                </a:cubicBezTo>
                <a:cubicBezTo>
                  <a:pt x="4197927" y="697346"/>
                  <a:pt x="4144818" y="1343891"/>
                  <a:pt x="4572000" y="1704109"/>
                </a:cubicBezTo>
                <a:cubicBezTo>
                  <a:pt x="4999182" y="2064327"/>
                  <a:pt x="5713845" y="2327563"/>
                  <a:pt x="6428509" y="259080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10800000">
            <a:off x="2286000" y="43434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2286000" y="34290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2286000" y="25146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2286000" y="16002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2896394" y="3886994"/>
            <a:ext cx="91440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3225007" y="3315495"/>
            <a:ext cx="20574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3910807" y="3086895"/>
            <a:ext cx="2514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4939507" y="3201195"/>
            <a:ext cx="2286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 flipV="1">
            <a:off x="6549232" y="3896519"/>
            <a:ext cx="8937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7720807" y="4153695"/>
            <a:ext cx="381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/>
          <p:cNvSpPr/>
          <p:nvPr/>
        </p:nvSpPr>
        <p:spPr>
          <a:xfrm>
            <a:off x="3303588" y="3379788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4211638" y="229235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5132388" y="1787525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6054725" y="2008188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8797925" y="4308475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6961188" y="3373438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7875588" y="3913188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82" name="TextBox 23"/>
          <p:cNvSpPr txBox="1">
            <a:spLocks noChangeArrowheads="1"/>
          </p:cNvSpPr>
          <p:nvPr/>
        </p:nvSpPr>
        <p:spPr bwMode="auto">
          <a:xfrm>
            <a:off x="1946275" y="4149725"/>
            <a:ext cx="304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</a:t>
            </a:r>
          </a:p>
        </p:txBody>
      </p:sp>
      <p:sp>
        <p:nvSpPr>
          <p:cNvPr id="15383" name="TextBox 25"/>
          <p:cNvSpPr txBox="1">
            <a:spLocks noChangeArrowheads="1"/>
          </p:cNvSpPr>
          <p:nvPr/>
        </p:nvSpPr>
        <p:spPr bwMode="auto">
          <a:xfrm>
            <a:off x="1981200" y="32766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1</a:t>
            </a:r>
          </a:p>
        </p:txBody>
      </p:sp>
      <p:sp>
        <p:nvSpPr>
          <p:cNvPr id="15384" name="TextBox 27"/>
          <p:cNvSpPr txBox="1">
            <a:spLocks noChangeArrowheads="1"/>
          </p:cNvSpPr>
          <p:nvPr/>
        </p:nvSpPr>
        <p:spPr bwMode="auto">
          <a:xfrm>
            <a:off x="1981200" y="2355850"/>
            <a:ext cx="304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2</a:t>
            </a:r>
          </a:p>
        </p:txBody>
      </p:sp>
      <p:sp>
        <p:nvSpPr>
          <p:cNvPr id="15385" name="TextBox 34"/>
          <p:cNvSpPr txBox="1">
            <a:spLocks noChangeArrowheads="1"/>
          </p:cNvSpPr>
          <p:nvPr/>
        </p:nvSpPr>
        <p:spPr bwMode="auto">
          <a:xfrm>
            <a:off x="1981200" y="14478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3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438400" y="3429000"/>
            <a:ext cx="7848600" cy="158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38400" y="2514600"/>
            <a:ext cx="7848600" cy="158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44750" y="1600200"/>
            <a:ext cx="7848600" cy="158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38400" y="4343400"/>
            <a:ext cx="91440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52800" y="3429000"/>
            <a:ext cx="91440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H="1" flipV="1">
            <a:off x="3810001" y="2971801"/>
            <a:ext cx="914400" cy="317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267200" y="2514600"/>
            <a:ext cx="91440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H="1" flipV="1">
            <a:off x="4724401" y="2057401"/>
            <a:ext cx="914400" cy="317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81600" y="1600200"/>
            <a:ext cx="91440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 flipV="1">
            <a:off x="5638007" y="2056607"/>
            <a:ext cx="914400" cy="158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20" idx="4"/>
          </p:cNvCxnSpPr>
          <p:nvPr/>
        </p:nvCxnSpPr>
        <p:spPr>
          <a:xfrm rot="5400000">
            <a:off x="6537325" y="2976563"/>
            <a:ext cx="935038" cy="1111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096000" y="2514600"/>
            <a:ext cx="91440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010400" y="3429000"/>
            <a:ext cx="91440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924800" y="4356100"/>
            <a:ext cx="91440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 flipH="1" flipV="1">
            <a:off x="7466807" y="3886995"/>
            <a:ext cx="914400" cy="158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1" name="TextBox 51"/>
          <p:cNvSpPr txBox="1">
            <a:spLocks noChangeArrowheads="1"/>
          </p:cNvSpPr>
          <p:nvPr/>
        </p:nvSpPr>
        <p:spPr bwMode="auto">
          <a:xfrm>
            <a:off x="9296400" y="45720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n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B841E995-0004-407C-BCED-8E6323CE54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0" y="0"/>
            <a:ext cx="6096000" cy="1093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Date Placeholder 7">
            <a:extLst>
              <a:ext uri="{FF2B5EF4-FFF2-40B4-BE49-F238E27FC236}">
                <a16:creationId xmlns:a16="http://schemas.microsoft.com/office/drawing/2014/main" id="{860AF478-4ED5-456E-9D56-9C85C065A9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15406" y="6417411"/>
            <a:ext cx="1854203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ACD17-AFBB-46AF-B3A9-306A170A1DB2}" type="datetime3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 August 2020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Slide Number Placeholder 9">
            <a:extLst>
              <a:ext uri="{FF2B5EF4-FFF2-40B4-BE49-F238E27FC236}">
                <a16:creationId xmlns:a16="http://schemas.microsoft.com/office/drawing/2014/main" id="{BE1BF37C-46F2-4F38-82F7-556AD1FB5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3518" y="6417411"/>
            <a:ext cx="98401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4BBBA-3EAF-4479-B790-AA62CE9E78CB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ooter Placeholder 6">
            <a:extLst>
              <a:ext uri="{FF2B5EF4-FFF2-40B4-BE49-F238E27FC236}">
                <a16:creationId xmlns:a16="http://schemas.microsoft.com/office/drawing/2014/main" id="{A0F5A90F-6B82-4078-9801-1C4E804DE555}"/>
              </a:ext>
            </a:extLst>
          </p:cNvPr>
          <p:cNvSpPr txBox="1">
            <a:spLocks/>
          </p:cNvSpPr>
          <p:nvPr/>
        </p:nvSpPr>
        <p:spPr>
          <a:xfrm>
            <a:off x="4229856" y="6417410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Communication Slides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1F3450-03D3-4BA4-B4A7-0D0409876B9D}"/>
                  </a:ext>
                </a:extLst>
              </p14:cNvPr>
              <p14:cNvContentPartPr/>
              <p14:nvPr/>
            </p14:nvContentPartPr>
            <p14:xfrm>
              <a:off x="2390954" y="1574668"/>
              <a:ext cx="6765840" cy="2829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1F3450-03D3-4BA4-B4A7-0D0409876B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954" y="1565668"/>
                <a:ext cx="6783480" cy="284724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D171F2A-47D2-4616-8BF9-6974B3BE727C}"/>
              </a:ext>
            </a:extLst>
          </p:cNvPr>
          <p:cNvSpPr txBox="1"/>
          <p:nvPr/>
        </p:nvSpPr>
        <p:spPr>
          <a:xfrm>
            <a:off x="2672862" y="5190978"/>
            <a:ext cx="6431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0              1                2          3        4     3       2                1                  0</a:t>
            </a:r>
          </a:p>
          <a:p>
            <a:r>
              <a:rPr lang="en-IN" dirty="0"/>
              <a:t>000         001           010      011   100  011   010           001              000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2438400" y="1104900"/>
            <a:ext cx="0" cy="506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38400" y="4343400"/>
            <a:ext cx="800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2438400" y="1746251"/>
            <a:ext cx="6427788" cy="2703513"/>
          </a:xfrm>
          <a:custGeom>
            <a:avLst/>
            <a:gdLst>
              <a:gd name="connsiteX0" fmla="*/ 0 w 6428509"/>
              <a:gd name="connsiteY0" fmla="*/ 2604654 h 2703945"/>
              <a:gd name="connsiteX1" fmla="*/ 387927 w 6428509"/>
              <a:gd name="connsiteY1" fmla="*/ 2438400 h 2703945"/>
              <a:gd name="connsiteX2" fmla="*/ 1385455 w 6428509"/>
              <a:gd name="connsiteY2" fmla="*/ 1011382 h 2703945"/>
              <a:gd name="connsiteX3" fmla="*/ 2576945 w 6428509"/>
              <a:gd name="connsiteY3" fmla="*/ 96982 h 2703945"/>
              <a:gd name="connsiteX4" fmla="*/ 3865418 w 6428509"/>
              <a:gd name="connsiteY4" fmla="*/ 429491 h 2703945"/>
              <a:gd name="connsiteX5" fmla="*/ 4572000 w 6428509"/>
              <a:gd name="connsiteY5" fmla="*/ 1704109 h 2703945"/>
              <a:gd name="connsiteX6" fmla="*/ 6428509 w 6428509"/>
              <a:gd name="connsiteY6" fmla="*/ 2590800 h 270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28509" h="2703945">
                <a:moveTo>
                  <a:pt x="0" y="2604654"/>
                </a:moveTo>
                <a:cubicBezTo>
                  <a:pt x="78509" y="2654299"/>
                  <a:pt x="157018" y="2703945"/>
                  <a:pt x="387927" y="2438400"/>
                </a:cubicBezTo>
                <a:cubicBezTo>
                  <a:pt x="618836" y="2172855"/>
                  <a:pt x="1020619" y="1401618"/>
                  <a:pt x="1385455" y="1011382"/>
                </a:cubicBezTo>
                <a:cubicBezTo>
                  <a:pt x="1750291" y="621146"/>
                  <a:pt x="2163618" y="193964"/>
                  <a:pt x="2576945" y="96982"/>
                </a:cubicBezTo>
                <a:cubicBezTo>
                  <a:pt x="2990272" y="0"/>
                  <a:pt x="3532909" y="161637"/>
                  <a:pt x="3865418" y="429491"/>
                </a:cubicBezTo>
                <a:cubicBezTo>
                  <a:pt x="4197927" y="697346"/>
                  <a:pt x="4144818" y="1343891"/>
                  <a:pt x="4572000" y="1704109"/>
                </a:cubicBezTo>
                <a:cubicBezTo>
                  <a:pt x="4999182" y="2064327"/>
                  <a:pt x="5713845" y="2327563"/>
                  <a:pt x="6428509" y="2590800"/>
                </a:cubicBezTo>
              </a:path>
            </a:pathLst>
          </a:cu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10800000">
            <a:off x="2286000" y="43434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2286000" y="34290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2286000" y="25146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2286000" y="16002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7" name="TextBox 23"/>
          <p:cNvSpPr txBox="1">
            <a:spLocks noChangeArrowheads="1"/>
          </p:cNvSpPr>
          <p:nvPr/>
        </p:nvSpPr>
        <p:spPr bwMode="auto">
          <a:xfrm>
            <a:off x="1946275" y="4149725"/>
            <a:ext cx="304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</a:t>
            </a:r>
          </a:p>
        </p:txBody>
      </p:sp>
      <p:sp>
        <p:nvSpPr>
          <p:cNvPr id="17418" name="TextBox 25"/>
          <p:cNvSpPr txBox="1">
            <a:spLocks noChangeArrowheads="1"/>
          </p:cNvSpPr>
          <p:nvPr/>
        </p:nvSpPr>
        <p:spPr bwMode="auto">
          <a:xfrm>
            <a:off x="1981200" y="32766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1</a:t>
            </a:r>
          </a:p>
        </p:txBody>
      </p:sp>
      <p:sp>
        <p:nvSpPr>
          <p:cNvPr id="17419" name="TextBox 27"/>
          <p:cNvSpPr txBox="1">
            <a:spLocks noChangeArrowheads="1"/>
          </p:cNvSpPr>
          <p:nvPr/>
        </p:nvSpPr>
        <p:spPr bwMode="auto">
          <a:xfrm>
            <a:off x="1981200" y="2355850"/>
            <a:ext cx="304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2</a:t>
            </a:r>
          </a:p>
        </p:txBody>
      </p:sp>
      <p:sp>
        <p:nvSpPr>
          <p:cNvPr id="17420" name="TextBox 34"/>
          <p:cNvSpPr txBox="1">
            <a:spLocks noChangeArrowheads="1"/>
          </p:cNvSpPr>
          <p:nvPr/>
        </p:nvSpPr>
        <p:spPr bwMode="auto">
          <a:xfrm>
            <a:off x="1981200" y="14478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3</a:t>
            </a:r>
          </a:p>
        </p:txBody>
      </p:sp>
      <p:sp>
        <p:nvSpPr>
          <p:cNvPr id="17421" name="TextBox 37"/>
          <p:cNvSpPr txBox="1">
            <a:spLocks noChangeArrowheads="1"/>
          </p:cNvSpPr>
          <p:nvPr/>
        </p:nvSpPr>
        <p:spPr bwMode="auto">
          <a:xfrm>
            <a:off x="9296400" y="45720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t</a:t>
            </a:r>
          </a:p>
        </p:txBody>
      </p:sp>
      <p:sp>
        <p:nvSpPr>
          <p:cNvPr id="17422" name="TextBox 38"/>
          <p:cNvSpPr txBox="1">
            <a:spLocks noChangeArrowheads="1"/>
          </p:cNvSpPr>
          <p:nvPr/>
        </p:nvSpPr>
        <p:spPr bwMode="auto">
          <a:xfrm>
            <a:off x="2590800" y="1219200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x(t)</a:t>
            </a:r>
          </a:p>
        </p:txBody>
      </p:sp>
      <p:sp>
        <p:nvSpPr>
          <p:cNvPr id="17423" name="TextBox 36"/>
          <p:cNvSpPr txBox="1">
            <a:spLocks noChangeArrowheads="1"/>
          </p:cNvSpPr>
          <p:nvPr/>
        </p:nvSpPr>
        <p:spPr bwMode="auto">
          <a:xfrm>
            <a:off x="6629400" y="2329656"/>
            <a:ext cx="3810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Original Signal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20AE2FD8-8AF7-4287-9A85-36F04B7D2A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0" y="0"/>
            <a:ext cx="6096000" cy="1093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Date Placeholder 7">
            <a:extLst>
              <a:ext uri="{FF2B5EF4-FFF2-40B4-BE49-F238E27FC236}">
                <a16:creationId xmlns:a16="http://schemas.microsoft.com/office/drawing/2014/main" id="{D05A6B9B-C86E-48B2-BA23-E99C366495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15406" y="6417411"/>
            <a:ext cx="1854203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ACD17-AFBB-46AF-B3A9-306A170A1DB2}" type="datetime3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 August 2020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F97BF78D-C58B-4B76-A9FF-DC784D9F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3518" y="6417411"/>
            <a:ext cx="98401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4BBBA-3EAF-4479-B790-AA62CE9E78CB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ooter Placeholder 6">
            <a:extLst>
              <a:ext uri="{FF2B5EF4-FFF2-40B4-BE49-F238E27FC236}">
                <a16:creationId xmlns:a16="http://schemas.microsoft.com/office/drawing/2014/main" id="{C170E656-E891-4568-AEC6-BB1605CA48CE}"/>
              </a:ext>
            </a:extLst>
          </p:cNvPr>
          <p:cNvSpPr txBox="1">
            <a:spLocks/>
          </p:cNvSpPr>
          <p:nvPr/>
        </p:nvSpPr>
        <p:spPr>
          <a:xfrm>
            <a:off x="4229856" y="6417410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Communication Slides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2438401" y="1365044"/>
            <a:ext cx="11111" cy="4807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38400" y="4343400"/>
            <a:ext cx="800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2286000" y="43434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2286000" y="34290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2286000" y="25146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2286000" y="16002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2896394" y="3886994"/>
            <a:ext cx="91440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7720807" y="4153695"/>
            <a:ext cx="381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2" name="TextBox 23"/>
          <p:cNvSpPr txBox="1">
            <a:spLocks noChangeArrowheads="1"/>
          </p:cNvSpPr>
          <p:nvPr/>
        </p:nvSpPr>
        <p:spPr bwMode="auto">
          <a:xfrm>
            <a:off x="1946275" y="4149725"/>
            <a:ext cx="304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</a:t>
            </a:r>
          </a:p>
        </p:txBody>
      </p:sp>
      <p:sp>
        <p:nvSpPr>
          <p:cNvPr id="18443" name="TextBox 25"/>
          <p:cNvSpPr txBox="1">
            <a:spLocks noChangeArrowheads="1"/>
          </p:cNvSpPr>
          <p:nvPr/>
        </p:nvSpPr>
        <p:spPr bwMode="auto">
          <a:xfrm>
            <a:off x="1981200" y="32766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1</a:t>
            </a:r>
          </a:p>
        </p:txBody>
      </p:sp>
      <p:sp>
        <p:nvSpPr>
          <p:cNvPr id="18444" name="TextBox 27"/>
          <p:cNvSpPr txBox="1">
            <a:spLocks noChangeArrowheads="1"/>
          </p:cNvSpPr>
          <p:nvPr/>
        </p:nvSpPr>
        <p:spPr bwMode="auto">
          <a:xfrm>
            <a:off x="1981200" y="2355850"/>
            <a:ext cx="304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2</a:t>
            </a:r>
          </a:p>
        </p:txBody>
      </p:sp>
      <p:sp>
        <p:nvSpPr>
          <p:cNvPr id="18445" name="TextBox 34"/>
          <p:cNvSpPr txBox="1">
            <a:spLocks noChangeArrowheads="1"/>
          </p:cNvSpPr>
          <p:nvPr/>
        </p:nvSpPr>
        <p:spPr bwMode="auto">
          <a:xfrm>
            <a:off x="1981200" y="14478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3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2438400" y="4343400"/>
            <a:ext cx="91440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52800" y="3429000"/>
            <a:ext cx="91440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H="1" flipV="1">
            <a:off x="3810001" y="2971801"/>
            <a:ext cx="914400" cy="317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267200" y="2514600"/>
            <a:ext cx="91440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H="1" flipV="1">
            <a:off x="4723607" y="2058195"/>
            <a:ext cx="914400" cy="158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81600" y="1600200"/>
            <a:ext cx="91440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 flipV="1">
            <a:off x="5639594" y="2056606"/>
            <a:ext cx="91440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6548438" y="2976563"/>
            <a:ext cx="935038" cy="1111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096000" y="2514600"/>
            <a:ext cx="91440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010400" y="3429000"/>
            <a:ext cx="91440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924800" y="4356100"/>
            <a:ext cx="91440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 flipH="1" flipV="1">
            <a:off x="7466807" y="3886995"/>
            <a:ext cx="914400" cy="158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58" name="TextBox 51"/>
          <p:cNvSpPr txBox="1">
            <a:spLocks noChangeArrowheads="1"/>
          </p:cNvSpPr>
          <p:nvPr/>
        </p:nvSpPr>
        <p:spPr bwMode="auto">
          <a:xfrm>
            <a:off x="9296400" y="45720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t</a:t>
            </a:r>
          </a:p>
        </p:txBody>
      </p:sp>
      <p:sp>
        <p:nvSpPr>
          <p:cNvPr id="18459" name="TextBox 45"/>
          <p:cNvSpPr txBox="1">
            <a:spLocks noChangeArrowheads="1"/>
          </p:cNvSpPr>
          <p:nvPr/>
        </p:nvSpPr>
        <p:spPr bwMode="auto">
          <a:xfrm>
            <a:off x="2587624" y="1365044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x~(t)</a:t>
            </a:r>
          </a:p>
        </p:txBody>
      </p:sp>
      <p:sp>
        <p:nvSpPr>
          <p:cNvPr id="31" name="Freeform 30"/>
          <p:cNvSpPr/>
          <p:nvPr/>
        </p:nvSpPr>
        <p:spPr>
          <a:xfrm>
            <a:off x="2438400" y="1746251"/>
            <a:ext cx="6427788" cy="2703513"/>
          </a:xfrm>
          <a:custGeom>
            <a:avLst/>
            <a:gdLst>
              <a:gd name="connsiteX0" fmla="*/ 0 w 6428509"/>
              <a:gd name="connsiteY0" fmla="*/ 2604654 h 2703945"/>
              <a:gd name="connsiteX1" fmla="*/ 387927 w 6428509"/>
              <a:gd name="connsiteY1" fmla="*/ 2438400 h 2703945"/>
              <a:gd name="connsiteX2" fmla="*/ 1385455 w 6428509"/>
              <a:gd name="connsiteY2" fmla="*/ 1011382 h 2703945"/>
              <a:gd name="connsiteX3" fmla="*/ 2576945 w 6428509"/>
              <a:gd name="connsiteY3" fmla="*/ 96982 h 2703945"/>
              <a:gd name="connsiteX4" fmla="*/ 3865418 w 6428509"/>
              <a:gd name="connsiteY4" fmla="*/ 429491 h 2703945"/>
              <a:gd name="connsiteX5" fmla="*/ 4572000 w 6428509"/>
              <a:gd name="connsiteY5" fmla="*/ 1704109 h 2703945"/>
              <a:gd name="connsiteX6" fmla="*/ 6428509 w 6428509"/>
              <a:gd name="connsiteY6" fmla="*/ 2590800 h 270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28509" h="2703945">
                <a:moveTo>
                  <a:pt x="0" y="2604654"/>
                </a:moveTo>
                <a:cubicBezTo>
                  <a:pt x="78509" y="2654299"/>
                  <a:pt x="157018" y="2703945"/>
                  <a:pt x="387927" y="2438400"/>
                </a:cubicBezTo>
                <a:cubicBezTo>
                  <a:pt x="618836" y="2172855"/>
                  <a:pt x="1020619" y="1401618"/>
                  <a:pt x="1385455" y="1011382"/>
                </a:cubicBezTo>
                <a:cubicBezTo>
                  <a:pt x="1750291" y="621146"/>
                  <a:pt x="2163618" y="193964"/>
                  <a:pt x="2576945" y="96982"/>
                </a:cubicBezTo>
                <a:cubicBezTo>
                  <a:pt x="2990272" y="0"/>
                  <a:pt x="3532909" y="161637"/>
                  <a:pt x="3865418" y="429491"/>
                </a:cubicBezTo>
                <a:cubicBezTo>
                  <a:pt x="4197927" y="697346"/>
                  <a:pt x="4144818" y="1343891"/>
                  <a:pt x="4572000" y="1704109"/>
                </a:cubicBezTo>
                <a:cubicBezTo>
                  <a:pt x="4999182" y="2064327"/>
                  <a:pt x="5713845" y="2327563"/>
                  <a:pt x="6428509" y="2590800"/>
                </a:cubicBezTo>
              </a:path>
            </a:pathLst>
          </a:cu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61" name="TextBox 32"/>
          <p:cNvSpPr txBox="1">
            <a:spLocks noChangeArrowheads="1"/>
          </p:cNvSpPr>
          <p:nvPr/>
        </p:nvSpPr>
        <p:spPr bwMode="auto">
          <a:xfrm>
            <a:off x="6096000" y="1275960"/>
            <a:ext cx="3810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Quantized Signal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571212" y="4885811"/>
            <a:ext cx="912315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alibri" pitchFamily="34" charset="0"/>
              </a:rPr>
              <a:t>It is quite apparent that the quantized signal is not exactly the same as the original analog signal. There is a fair degree of quantization error here.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However; as the number of quantization levels is increased the quantization error is reduced </a:t>
            </a:r>
            <a:r>
              <a:rPr lang="en-US" dirty="0">
                <a:latin typeface="Calibri" pitchFamily="34" charset="0"/>
              </a:rPr>
              <a:t>and the quantized signal gets closer and closer to the original signal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1D4E778A-8315-47BD-85D3-6746507D37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41466" y="3147"/>
            <a:ext cx="6096000" cy="1093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Date Placeholder 7">
            <a:extLst>
              <a:ext uri="{FF2B5EF4-FFF2-40B4-BE49-F238E27FC236}">
                <a16:creationId xmlns:a16="http://schemas.microsoft.com/office/drawing/2014/main" id="{7DE96D95-8A95-44D8-9868-D0EA57A2F1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15406" y="6417411"/>
            <a:ext cx="1854203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ACD17-AFBB-46AF-B3A9-306A170A1DB2}" type="datetime3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 August 2020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Slide Number Placeholder 9">
            <a:extLst>
              <a:ext uri="{FF2B5EF4-FFF2-40B4-BE49-F238E27FC236}">
                <a16:creationId xmlns:a16="http://schemas.microsoft.com/office/drawing/2014/main" id="{F8FC76B3-1947-4D7B-A567-7868E7E7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3518" y="6417411"/>
            <a:ext cx="98401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4BBBA-3EAF-4479-B790-AA62CE9E78CB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ooter Placeholder 6">
            <a:extLst>
              <a:ext uri="{FF2B5EF4-FFF2-40B4-BE49-F238E27FC236}">
                <a16:creationId xmlns:a16="http://schemas.microsoft.com/office/drawing/2014/main" id="{3A920381-318F-4216-9DC3-3B6CB1CCB546}"/>
              </a:ext>
            </a:extLst>
          </p:cNvPr>
          <p:cNvSpPr txBox="1">
            <a:spLocks/>
          </p:cNvSpPr>
          <p:nvPr/>
        </p:nvSpPr>
        <p:spPr>
          <a:xfrm>
            <a:off x="4229856" y="6417410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Communication Slides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2438400" y="1645920"/>
            <a:ext cx="0" cy="4526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38400" y="4343400"/>
            <a:ext cx="800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2286000" y="43434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1" name="TextBox 23"/>
          <p:cNvSpPr txBox="1">
            <a:spLocks noChangeArrowheads="1"/>
          </p:cNvSpPr>
          <p:nvPr/>
        </p:nvSpPr>
        <p:spPr bwMode="auto">
          <a:xfrm>
            <a:off x="1946275" y="4149725"/>
            <a:ext cx="304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</a:t>
            </a:r>
          </a:p>
        </p:txBody>
      </p:sp>
      <p:sp>
        <p:nvSpPr>
          <p:cNvPr id="19462" name="TextBox 51"/>
          <p:cNvSpPr txBox="1">
            <a:spLocks noChangeArrowheads="1"/>
          </p:cNvSpPr>
          <p:nvPr/>
        </p:nvSpPr>
        <p:spPr bwMode="auto">
          <a:xfrm>
            <a:off x="9296400" y="45720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t</a:t>
            </a:r>
          </a:p>
        </p:txBody>
      </p:sp>
      <p:sp>
        <p:nvSpPr>
          <p:cNvPr id="19463" name="TextBox 45"/>
          <p:cNvSpPr txBox="1">
            <a:spLocks noChangeArrowheads="1"/>
          </p:cNvSpPr>
          <p:nvPr/>
        </p:nvSpPr>
        <p:spPr bwMode="auto">
          <a:xfrm>
            <a:off x="2463007" y="1423988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x~(t)</a:t>
            </a:r>
          </a:p>
        </p:txBody>
      </p:sp>
      <p:sp>
        <p:nvSpPr>
          <p:cNvPr id="31" name="Freeform 30"/>
          <p:cNvSpPr/>
          <p:nvPr/>
        </p:nvSpPr>
        <p:spPr>
          <a:xfrm>
            <a:off x="2438400" y="1746251"/>
            <a:ext cx="6427788" cy="2703513"/>
          </a:xfrm>
          <a:custGeom>
            <a:avLst/>
            <a:gdLst>
              <a:gd name="connsiteX0" fmla="*/ 0 w 6428509"/>
              <a:gd name="connsiteY0" fmla="*/ 2604654 h 2703945"/>
              <a:gd name="connsiteX1" fmla="*/ 387927 w 6428509"/>
              <a:gd name="connsiteY1" fmla="*/ 2438400 h 2703945"/>
              <a:gd name="connsiteX2" fmla="*/ 1385455 w 6428509"/>
              <a:gd name="connsiteY2" fmla="*/ 1011382 h 2703945"/>
              <a:gd name="connsiteX3" fmla="*/ 2576945 w 6428509"/>
              <a:gd name="connsiteY3" fmla="*/ 96982 h 2703945"/>
              <a:gd name="connsiteX4" fmla="*/ 3865418 w 6428509"/>
              <a:gd name="connsiteY4" fmla="*/ 429491 h 2703945"/>
              <a:gd name="connsiteX5" fmla="*/ 4572000 w 6428509"/>
              <a:gd name="connsiteY5" fmla="*/ 1704109 h 2703945"/>
              <a:gd name="connsiteX6" fmla="*/ 6428509 w 6428509"/>
              <a:gd name="connsiteY6" fmla="*/ 2590800 h 270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28509" h="2703945">
                <a:moveTo>
                  <a:pt x="0" y="2604654"/>
                </a:moveTo>
                <a:cubicBezTo>
                  <a:pt x="78509" y="2654299"/>
                  <a:pt x="157018" y="2703945"/>
                  <a:pt x="387927" y="2438400"/>
                </a:cubicBezTo>
                <a:cubicBezTo>
                  <a:pt x="618836" y="2172855"/>
                  <a:pt x="1020619" y="1401618"/>
                  <a:pt x="1385455" y="1011382"/>
                </a:cubicBezTo>
                <a:cubicBezTo>
                  <a:pt x="1750291" y="621146"/>
                  <a:pt x="2163618" y="193964"/>
                  <a:pt x="2576945" y="96982"/>
                </a:cubicBezTo>
                <a:cubicBezTo>
                  <a:pt x="2990272" y="0"/>
                  <a:pt x="3532909" y="161637"/>
                  <a:pt x="3865418" y="429491"/>
                </a:cubicBezTo>
                <a:cubicBezTo>
                  <a:pt x="4197927" y="697346"/>
                  <a:pt x="4144818" y="1343891"/>
                  <a:pt x="4572000" y="1704109"/>
                </a:cubicBezTo>
                <a:cubicBezTo>
                  <a:pt x="4999182" y="2064327"/>
                  <a:pt x="5713845" y="2327563"/>
                  <a:pt x="6428509" y="2590800"/>
                </a:cubicBezTo>
              </a:path>
            </a:pathLst>
          </a:cu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65" name="TextBox 32"/>
          <p:cNvSpPr txBox="1">
            <a:spLocks noChangeArrowheads="1"/>
          </p:cNvSpPr>
          <p:nvPr/>
        </p:nvSpPr>
        <p:spPr bwMode="auto">
          <a:xfrm>
            <a:off x="6833382" y="1344613"/>
            <a:ext cx="3810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Quantized Signal</a:t>
            </a:r>
          </a:p>
        </p:txBody>
      </p:sp>
      <p:sp>
        <p:nvSpPr>
          <p:cNvPr id="19466" name="TextBox 33"/>
          <p:cNvSpPr txBox="1">
            <a:spLocks noChangeArrowheads="1"/>
          </p:cNvSpPr>
          <p:nvPr/>
        </p:nvSpPr>
        <p:spPr bwMode="auto">
          <a:xfrm>
            <a:off x="2438400" y="4913313"/>
            <a:ext cx="94138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</a:rPr>
              <a:t>It is quite apparent that the quantized signal is not exactly the same as the original analog signal. There is a fair degree of quantization error here.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However; as the number of quantization levels is increased the quantization error is reduced </a:t>
            </a:r>
            <a:r>
              <a:rPr lang="en-US" dirty="0">
                <a:latin typeface="Calibri" pitchFamily="34" charset="0"/>
              </a:rPr>
              <a:t>and the quantized signal gets closer and closer to the original signal</a:t>
            </a:r>
          </a:p>
        </p:txBody>
      </p:sp>
      <p:sp>
        <p:nvSpPr>
          <p:cNvPr id="56" name="Freeform 55"/>
          <p:cNvSpPr/>
          <p:nvPr/>
        </p:nvSpPr>
        <p:spPr>
          <a:xfrm>
            <a:off x="2457450" y="1809751"/>
            <a:ext cx="4838700" cy="2543175"/>
          </a:xfrm>
          <a:custGeom>
            <a:avLst/>
            <a:gdLst>
              <a:gd name="connsiteX0" fmla="*/ 0 w 4838700"/>
              <a:gd name="connsiteY0" fmla="*/ 2533650 h 2543175"/>
              <a:gd name="connsiteX1" fmla="*/ 200025 w 4838700"/>
              <a:gd name="connsiteY1" fmla="*/ 2543175 h 2543175"/>
              <a:gd name="connsiteX2" fmla="*/ 190500 w 4838700"/>
              <a:gd name="connsiteY2" fmla="*/ 2428875 h 2543175"/>
              <a:gd name="connsiteX3" fmla="*/ 323850 w 4838700"/>
              <a:gd name="connsiteY3" fmla="*/ 2428875 h 2543175"/>
              <a:gd name="connsiteX4" fmla="*/ 314325 w 4838700"/>
              <a:gd name="connsiteY4" fmla="*/ 2295525 h 2543175"/>
              <a:gd name="connsiteX5" fmla="*/ 447675 w 4838700"/>
              <a:gd name="connsiteY5" fmla="*/ 2286000 h 2543175"/>
              <a:gd name="connsiteX6" fmla="*/ 447675 w 4838700"/>
              <a:gd name="connsiteY6" fmla="*/ 2162175 h 2543175"/>
              <a:gd name="connsiteX7" fmla="*/ 533400 w 4838700"/>
              <a:gd name="connsiteY7" fmla="*/ 2152650 h 2543175"/>
              <a:gd name="connsiteX8" fmla="*/ 523875 w 4838700"/>
              <a:gd name="connsiteY8" fmla="*/ 2028825 h 2543175"/>
              <a:gd name="connsiteX9" fmla="*/ 619125 w 4838700"/>
              <a:gd name="connsiteY9" fmla="*/ 2028825 h 2543175"/>
              <a:gd name="connsiteX10" fmla="*/ 619125 w 4838700"/>
              <a:gd name="connsiteY10" fmla="*/ 1914525 h 2543175"/>
              <a:gd name="connsiteX11" fmla="*/ 704850 w 4838700"/>
              <a:gd name="connsiteY11" fmla="*/ 1905000 h 2543175"/>
              <a:gd name="connsiteX12" fmla="*/ 695325 w 4838700"/>
              <a:gd name="connsiteY12" fmla="*/ 1781175 h 2543175"/>
              <a:gd name="connsiteX13" fmla="*/ 790575 w 4838700"/>
              <a:gd name="connsiteY13" fmla="*/ 1762125 h 2543175"/>
              <a:gd name="connsiteX14" fmla="*/ 790575 w 4838700"/>
              <a:gd name="connsiteY14" fmla="*/ 1628775 h 2543175"/>
              <a:gd name="connsiteX15" fmla="*/ 895350 w 4838700"/>
              <a:gd name="connsiteY15" fmla="*/ 1619250 h 2543175"/>
              <a:gd name="connsiteX16" fmla="*/ 895350 w 4838700"/>
              <a:gd name="connsiteY16" fmla="*/ 1438275 h 2543175"/>
              <a:gd name="connsiteX17" fmla="*/ 990600 w 4838700"/>
              <a:gd name="connsiteY17" fmla="*/ 1438275 h 2543175"/>
              <a:gd name="connsiteX18" fmla="*/ 1000125 w 4838700"/>
              <a:gd name="connsiteY18" fmla="*/ 1285875 h 2543175"/>
              <a:gd name="connsiteX19" fmla="*/ 1104900 w 4838700"/>
              <a:gd name="connsiteY19" fmla="*/ 1276350 h 2543175"/>
              <a:gd name="connsiteX20" fmla="*/ 1095375 w 4838700"/>
              <a:gd name="connsiteY20" fmla="*/ 1133475 h 2543175"/>
              <a:gd name="connsiteX21" fmla="*/ 1228725 w 4838700"/>
              <a:gd name="connsiteY21" fmla="*/ 1123950 h 2543175"/>
              <a:gd name="connsiteX22" fmla="*/ 1228725 w 4838700"/>
              <a:gd name="connsiteY22" fmla="*/ 981075 h 2543175"/>
              <a:gd name="connsiteX23" fmla="*/ 1428750 w 4838700"/>
              <a:gd name="connsiteY23" fmla="*/ 990600 h 2543175"/>
              <a:gd name="connsiteX24" fmla="*/ 1428750 w 4838700"/>
              <a:gd name="connsiteY24" fmla="*/ 895350 h 2543175"/>
              <a:gd name="connsiteX25" fmla="*/ 1571625 w 4838700"/>
              <a:gd name="connsiteY25" fmla="*/ 904875 h 2543175"/>
              <a:gd name="connsiteX26" fmla="*/ 1581150 w 4838700"/>
              <a:gd name="connsiteY26" fmla="*/ 742950 h 2543175"/>
              <a:gd name="connsiteX27" fmla="*/ 1685925 w 4838700"/>
              <a:gd name="connsiteY27" fmla="*/ 733425 h 2543175"/>
              <a:gd name="connsiteX28" fmla="*/ 1695450 w 4838700"/>
              <a:gd name="connsiteY28" fmla="*/ 609600 h 2543175"/>
              <a:gd name="connsiteX29" fmla="*/ 1819275 w 4838700"/>
              <a:gd name="connsiteY29" fmla="*/ 600075 h 2543175"/>
              <a:gd name="connsiteX30" fmla="*/ 1819275 w 4838700"/>
              <a:gd name="connsiteY30" fmla="*/ 409575 h 2543175"/>
              <a:gd name="connsiteX31" fmla="*/ 1962150 w 4838700"/>
              <a:gd name="connsiteY31" fmla="*/ 409575 h 2543175"/>
              <a:gd name="connsiteX32" fmla="*/ 1971675 w 4838700"/>
              <a:gd name="connsiteY32" fmla="*/ 295275 h 2543175"/>
              <a:gd name="connsiteX33" fmla="*/ 2124075 w 4838700"/>
              <a:gd name="connsiteY33" fmla="*/ 295275 h 2543175"/>
              <a:gd name="connsiteX34" fmla="*/ 2124075 w 4838700"/>
              <a:gd name="connsiteY34" fmla="*/ 180975 h 2543175"/>
              <a:gd name="connsiteX35" fmla="*/ 2295525 w 4838700"/>
              <a:gd name="connsiteY35" fmla="*/ 180975 h 2543175"/>
              <a:gd name="connsiteX36" fmla="*/ 2295525 w 4838700"/>
              <a:gd name="connsiteY36" fmla="*/ 85725 h 2543175"/>
              <a:gd name="connsiteX37" fmla="*/ 2438400 w 4838700"/>
              <a:gd name="connsiteY37" fmla="*/ 85725 h 2543175"/>
              <a:gd name="connsiteX38" fmla="*/ 2419350 w 4838700"/>
              <a:gd name="connsiteY38" fmla="*/ 0 h 2543175"/>
              <a:gd name="connsiteX39" fmla="*/ 2600325 w 4838700"/>
              <a:gd name="connsiteY39" fmla="*/ 9525 h 2543175"/>
              <a:gd name="connsiteX40" fmla="*/ 3371850 w 4838700"/>
              <a:gd name="connsiteY40" fmla="*/ 19050 h 2543175"/>
              <a:gd name="connsiteX41" fmla="*/ 3371850 w 4838700"/>
              <a:gd name="connsiteY41" fmla="*/ 133350 h 2543175"/>
              <a:gd name="connsiteX42" fmla="*/ 3571875 w 4838700"/>
              <a:gd name="connsiteY42" fmla="*/ 133350 h 2543175"/>
              <a:gd name="connsiteX43" fmla="*/ 3571875 w 4838700"/>
              <a:gd name="connsiteY43" fmla="*/ 190500 h 2543175"/>
              <a:gd name="connsiteX44" fmla="*/ 3829050 w 4838700"/>
              <a:gd name="connsiteY44" fmla="*/ 190500 h 2543175"/>
              <a:gd name="connsiteX45" fmla="*/ 3829050 w 4838700"/>
              <a:gd name="connsiteY45" fmla="*/ 361950 h 2543175"/>
              <a:gd name="connsiteX46" fmla="*/ 4048125 w 4838700"/>
              <a:gd name="connsiteY46" fmla="*/ 352425 h 2543175"/>
              <a:gd name="connsiteX47" fmla="*/ 4038600 w 4838700"/>
              <a:gd name="connsiteY47" fmla="*/ 590550 h 2543175"/>
              <a:gd name="connsiteX48" fmla="*/ 4086225 w 4838700"/>
              <a:gd name="connsiteY48" fmla="*/ 590550 h 2543175"/>
              <a:gd name="connsiteX49" fmla="*/ 4171950 w 4838700"/>
              <a:gd name="connsiteY49" fmla="*/ 590550 h 2543175"/>
              <a:gd name="connsiteX50" fmla="*/ 4162425 w 4838700"/>
              <a:gd name="connsiteY50" fmla="*/ 904875 h 2543175"/>
              <a:gd name="connsiteX51" fmla="*/ 4267200 w 4838700"/>
              <a:gd name="connsiteY51" fmla="*/ 904875 h 2543175"/>
              <a:gd name="connsiteX52" fmla="*/ 4276725 w 4838700"/>
              <a:gd name="connsiteY52" fmla="*/ 1219200 h 2543175"/>
              <a:gd name="connsiteX53" fmla="*/ 4391025 w 4838700"/>
              <a:gd name="connsiteY53" fmla="*/ 1209675 h 2543175"/>
              <a:gd name="connsiteX54" fmla="*/ 4400550 w 4838700"/>
              <a:gd name="connsiteY54" fmla="*/ 1438275 h 2543175"/>
              <a:gd name="connsiteX55" fmla="*/ 4505325 w 4838700"/>
              <a:gd name="connsiteY55" fmla="*/ 1438275 h 2543175"/>
              <a:gd name="connsiteX56" fmla="*/ 4514850 w 4838700"/>
              <a:gd name="connsiteY56" fmla="*/ 1600200 h 2543175"/>
              <a:gd name="connsiteX57" fmla="*/ 4657725 w 4838700"/>
              <a:gd name="connsiteY57" fmla="*/ 1600200 h 2543175"/>
              <a:gd name="connsiteX58" fmla="*/ 4667250 w 4838700"/>
              <a:gd name="connsiteY58" fmla="*/ 1704975 h 2543175"/>
              <a:gd name="connsiteX59" fmla="*/ 4819650 w 4838700"/>
              <a:gd name="connsiteY59" fmla="*/ 1704975 h 2543175"/>
              <a:gd name="connsiteX60" fmla="*/ 4838700 w 4838700"/>
              <a:gd name="connsiteY60" fmla="*/ 1847850 h 254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838700" h="2543175">
                <a:moveTo>
                  <a:pt x="0" y="2533650"/>
                </a:moveTo>
                <a:lnTo>
                  <a:pt x="200025" y="2543175"/>
                </a:lnTo>
                <a:lnTo>
                  <a:pt x="190500" y="2428875"/>
                </a:lnTo>
                <a:lnTo>
                  <a:pt x="323850" y="2428875"/>
                </a:lnTo>
                <a:lnTo>
                  <a:pt x="314325" y="2295525"/>
                </a:lnTo>
                <a:lnTo>
                  <a:pt x="447675" y="2286000"/>
                </a:lnTo>
                <a:lnTo>
                  <a:pt x="447675" y="2162175"/>
                </a:lnTo>
                <a:lnTo>
                  <a:pt x="533400" y="2152650"/>
                </a:lnTo>
                <a:lnTo>
                  <a:pt x="523875" y="2028825"/>
                </a:lnTo>
                <a:lnTo>
                  <a:pt x="619125" y="2028825"/>
                </a:lnTo>
                <a:lnTo>
                  <a:pt x="619125" y="1914525"/>
                </a:lnTo>
                <a:lnTo>
                  <a:pt x="704850" y="1905000"/>
                </a:lnTo>
                <a:lnTo>
                  <a:pt x="695325" y="1781175"/>
                </a:lnTo>
                <a:lnTo>
                  <a:pt x="790575" y="1762125"/>
                </a:lnTo>
                <a:lnTo>
                  <a:pt x="790575" y="1628775"/>
                </a:lnTo>
                <a:lnTo>
                  <a:pt x="895350" y="1619250"/>
                </a:lnTo>
                <a:lnTo>
                  <a:pt x="895350" y="1438275"/>
                </a:lnTo>
                <a:lnTo>
                  <a:pt x="990600" y="1438275"/>
                </a:lnTo>
                <a:lnTo>
                  <a:pt x="1000125" y="1285875"/>
                </a:lnTo>
                <a:lnTo>
                  <a:pt x="1104900" y="1276350"/>
                </a:lnTo>
                <a:lnTo>
                  <a:pt x="1095375" y="1133475"/>
                </a:lnTo>
                <a:lnTo>
                  <a:pt x="1228725" y="1123950"/>
                </a:lnTo>
                <a:lnTo>
                  <a:pt x="1228725" y="981075"/>
                </a:lnTo>
                <a:lnTo>
                  <a:pt x="1428750" y="990600"/>
                </a:lnTo>
                <a:lnTo>
                  <a:pt x="1428750" y="895350"/>
                </a:lnTo>
                <a:lnTo>
                  <a:pt x="1571625" y="904875"/>
                </a:lnTo>
                <a:lnTo>
                  <a:pt x="1581150" y="742950"/>
                </a:lnTo>
                <a:cubicBezTo>
                  <a:pt x="1698614" y="733161"/>
                  <a:pt x="1733682" y="733425"/>
                  <a:pt x="1685925" y="733425"/>
                </a:cubicBezTo>
                <a:lnTo>
                  <a:pt x="1695450" y="609600"/>
                </a:lnTo>
                <a:lnTo>
                  <a:pt x="1819275" y="600075"/>
                </a:lnTo>
                <a:lnTo>
                  <a:pt x="1819275" y="409575"/>
                </a:lnTo>
                <a:lnTo>
                  <a:pt x="1962150" y="409575"/>
                </a:lnTo>
                <a:lnTo>
                  <a:pt x="1971675" y="295275"/>
                </a:lnTo>
                <a:lnTo>
                  <a:pt x="2124075" y="295275"/>
                </a:lnTo>
                <a:lnTo>
                  <a:pt x="2124075" y="180975"/>
                </a:lnTo>
                <a:lnTo>
                  <a:pt x="2295525" y="180975"/>
                </a:lnTo>
                <a:lnTo>
                  <a:pt x="2295525" y="85725"/>
                </a:lnTo>
                <a:lnTo>
                  <a:pt x="2438400" y="85725"/>
                </a:lnTo>
                <a:lnTo>
                  <a:pt x="2419350" y="0"/>
                </a:lnTo>
                <a:lnTo>
                  <a:pt x="2600325" y="9525"/>
                </a:lnTo>
                <a:lnTo>
                  <a:pt x="3371850" y="19050"/>
                </a:lnTo>
                <a:lnTo>
                  <a:pt x="3371850" y="133350"/>
                </a:lnTo>
                <a:lnTo>
                  <a:pt x="3571875" y="133350"/>
                </a:lnTo>
                <a:lnTo>
                  <a:pt x="3571875" y="190500"/>
                </a:lnTo>
                <a:lnTo>
                  <a:pt x="3829050" y="190500"/>
                </a:lnTo>
                <a:lnTo>
                  <a:pt x="3829050" y="361950"/>
                </a:lnTo>
                <a:lnTo>
                  <a:pt x="4048125" y="352425"/>
                </a:lnTo>
                <a:lnTo>
                  <a:pt x="4038600" y="590550"/>
                </a:lnTo>
                <a:lnTo>
                  <a:pt x="4086225" y="590550"/>
                </a:lnTo>
                <a:lnTo>
                  <a:pt x="4171950" y="590550"/>
                </a:lnTo>
                <a:lnTo>
                  <a:pt x="4162425" y="904875"/>
                </a:lnTo>
                <a:lnTo>
                  <a:pt x="4267200" y="904875"/>
                </a:lnTo>
                <a:lnTo>
                  <a:pt x="4276725" y="1219200"/>
                </a:lnTo>
                <a:lnTo>
                  <a:pt x="4391025" y="1209675"/>
                </a:lnTo>
                <a:lnTo>
                  <a:pt x="4400550" y="1438275"/>
                </a:lnTo>
                <a:lnTo>
                  <a:pt x="4505325" y="1438275"/>
                </a:lnTo>
                <a:lnTo>
                  <a:pt x="4514850" y="1600200"/>
                </a:lnTo>
                <a:lnTo>
                  <a:pt x="4657725" y="1600200"/>
                </a:lnTo>
                <a:lnTo>
                  <a:pt x="4667250" y="1704975"/>
                </a:lnTo>
                <a:lnTo>
                  <a:pt x="4819650" y="1704975"/>
                </a:lnTo>
                <a:lnTo>
                  <a:pt x="4838700" y="1847850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1B2404C-ACB3-4635-962B-2E24ECFC6F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41466" y="3147"/>
            <a:ext cx="6096000" cy="1093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Date Placeholder 7">
            <a:extLst>
              <a:ext uri="{FF2B5EF4-FFF2-40B4-BE49-F238E27FC236}">
                <a16:creationId xmlns:a16="http://schemas.microsoft.com/office/drawing/2014/main" id="{5B7B4E90-9FD6-45B4-B55F-500392D476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15406" y="6417411"/>
            <a:ext cx="1854203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ACD17-AFBB-46AF-B3A9-306A170A1DB2}" type="datetime3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 August 2020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BF3DB73C-DD48-484E-9845-0EB1FD97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3518" y="6417411"/>
            <a:ext cx="98401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4BBBA-3EAF-4479-B790-AA62CE9E78CB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77ABDB75-5F37-4550-830E-5221D5D385EB}"/>
              </a:ext>
            </a:extLst>
          </p:cNvPr>
          <p:cNvSpPr txBox="1">
            <a:spLocks/>
          </p:cNvSpPr>
          <p:nvPr/>
        </p:nvSpPr>
        <p:spPr>
          <a:xfrm>
            <a:off x="4229856" y="6417410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Communication Slides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/>
              <a:t>Types of Quantization: Uniform Quantization</a:t>
            </a:r>
          </a:p>
        </p:txBody>
      </p:sp>
      <p:sp>
        <p:nvSpPr>
          <p:cNvPr id="5122" name="Object 2"/>
          <p:cNvSpPr txBox="1"/>
          <p:nvPr/>
        </p:nvSpPr>
        <p:spPr bwMode="auto">
          <a:xfrm>
            <a:off x="1092592" y="1737362"/>
            <a:ext cx="10058400" cy="4508693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0870D4-7835-4A0F-8096-A1C0ADA96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r="26724"/>
          <a:stretch/>
        </p:blipFill>
        <p:spPr bwMode="auto">
          <a:xfrm>
            <a:off x="0" y="0"/>
            <a:ext cx="6096000" cy="1093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29EAAA76-D496-423B-9978-6B31399D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15406" y="6417411"/>
            <a:ext cx="1854203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ACD17-AFBB-46AF-B3A9-306A170A1DB2}" type="datetime3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 August 2020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3B5325B2-8CEF-487D-89A6-C8439EC6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3518" y="6417411"/>
            <a:ext cx="98401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4BBBA-3EAF-4479-B790-AA62CE9E78CB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C36394-2E6E-42F8-ABBB-B7396E30BFB2}"/>
              </a:ext>
            </a:extLst>
          </p:cNvPr>
          <p:cNvSpPr txBox="1">
            <a:spLocks/>
          </p:cNvSpPr>
          <p:nvPr/>
        </p:nvSpPr>
        <p:spPr>
          <a:xfrm>
            <a:off x="4229856" y="6417410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Communication Slides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C53EC8-E662-44D7-A0F7-8DF4EBA04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93" y="1737362"/>
            <a:ext cx="10383699" cy="40582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0239E85-48D1-4ABD-BCA0-BD6BA7E6A823}"/>
                  </a:ext>
                </a:extLst>
              </p14:cNvPr>
              <p14:cNvContentPartPr/>
              <p14:nvPr/>
            </p14:nvContentPartPr>
            <p14:xfrm>
              <a:off x="1312394" y="5556268"/>
              <a:ext cx="108360" cy="59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0239E85-48D1-4ABD-BCA0-BD6BA7E6A82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03394" y="5547268"/>
                <a:ext cx="126000" cy="7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394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/>
              <a:t>Quantization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Object 2"/>
              <p:cNvSpPr txBox="1"/>
              <p:nvPr/>
            </p:nvSpPr>
            <p:spPr bwMode="auto">
              <a:xfrm>
                <a:off x="1092592" y="1737362"/>
                <a:ext cx="10058400" cy="4508693"/>
              </a:xfrm>
              <a:prstGeom prst="rect">
                <a:avLst/>
              </a:prstGeom>
              <a:noFill/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2800" b="1" u="sng" dirty="0"/>
                  <a:t>Definition :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transformation of a signal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into one of a set of prescribed values.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Quantization is a process of transforming the sample amplitude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/>
                  <a:t>of a message signal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at time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800" dirty="0"/>
                  <a:t> into discrete amplitude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taken from a finite set of possible amplitude.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process is Memory less and Instantaneous.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Quantization converts a Discrete-Time Signal to a Digital Signal.</a:t>
                </a:r>
              </a:p>
              <a:p>
                <a:pPr algn="just">
                  <a:buFont typeface="Wingdings" pitchFamily="2" charset="2"/>
                  <a:buNone/>
                </a:pPr>
                <a:endParaRPr lang="en-US" sz="2800" dirty="0"/>
              </a:p>
              <a:p>
                <a:pPr algn="just"/>
                <a:r>
                  <a:rPr lang="en-US" sz="2800" u="sng" dirty="0"/>
                  <a:t>MATHEMATICAL REPRESENTATION:</a:t>
                </a:r>
              </a:p>
              <a:p>
                <a:pPr algn="just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baseline="-25000" dirty="0" err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US" sz="2800" dirty="0"/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2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2592" y="1737362"/>
                <a:ext cx="10058400" cy="4508693"/>
              </a:xfrm>
              <a:prstGeom prst="rect">
                <a:avLst/>
              </a:prstGeom>
              <a:blipFill>
                <a:blip r:embed="rId3"/>
                <a:stretch>
                  <a:fillRect l="-1212" t="-2162" r="-12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450870D4-7835-4A0F-8096-A1C0ADA96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r="26724"/>
          <a:stretch/>
        </p:blipFill>
        <p:spPr bwMode="auto">
          <a:xfrm>
            <a:off x="0" y="0"/>
            <a:ext cx="6096000" cy="1093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29EAAA76-D496-423B-9978-6B31399D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15406" y="6417411"/>
            <a:ext cx="1854203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ACD17-AFBB-46AF-B3A9-306A170A1DB2}" type="datetime3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 August 2020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3B5325B2-8CEF-487D-89A6-C8439EC6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3518" y="6417411"/>
            <a:ext cx="98401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4BBBA-3EAF-4479-B790-AA62CE9E78CB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C36394-2E6E-42F8-ABBB-B7396E30BFB2}"/>
              </a:ext>
            </a:extLst>
          </p:cNvPr>
          <p:cNvSpPr txBox="1">
            <a:spLocks/>
          </p:cNvSpPr>
          <p:nvPr/>
        </p:nvSpPr>
        <p:spPr>
          <a:xfrm>
            <a:off x="4229856" y="6417410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Communication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/>
              <a:t>Types of Quantization: Uniform Quantization</a:t>
            </a:r>
          </a:p>
        </p:txBody>
      </p:sp>
      <p:sp>
        <p:nvSpPr>
          <p:cNvPr id="5122" name="Object 2"/>
          <p:cNvSpPr txBox="1"/>
          <p:nvPr/>
        </p:nvSpPr>
        <p:spPr bwMode="auto">
          <a:xfrm>
            <a:off x="1092592" y="1737362"/>
            <a:ext cx="10058400" cy="4508693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just"/>
            <a:endParaRPr lang="en-IN" sz="2400" dirty="0"/>
          </a:p>
          <a:p>
            <a:pPr algn="just"/>
            <a:r>
              <a:rPr lang="en-IN" sz="2400" dirty="0"/>
              <a:t>Figure 1 shows the mid-rise type and figure 2 shows the mid-tread type of uniform quantization.</a:t>
            </a:r>
          </a:p>
          <a:p>
            <a:pPr algn="just"/>
            <a:r>
              <a:rPr lang="en-IN" sz="2400" dirty="0"/>
              <a:t>The </a:t>
            </a:r>
            <a:r>
              <a:rPr lang="en-IN" sz="2400" b="1" dirty="0"/>
              <a:t>Mid-Rise</a:t>
            </a:r>
            <a:r>
              <a:rPr lang="en-IN" sz="2400" dirty="0"/>
              <a:t> type is so called because the origin lies in the middle of a raising part of the stair-case like graph. The quantization levels in this type are even in number.</a:t>
            </a:r>
          </a:p>
          <a:p>
            <a:pPr algn="just"/>
            <a:r>
              <a:rPr lang="en-IN" sz="2400" dirty="0"/>
              <a:t>The </a:t>
            </a:r>
            <a:r>
              <a:rPr lang="en-IN" sz="2400" b="1" dirty="0"/>
              <a:t>Mid-tread</a:t>
            </a:r>
            <a:r>
              <a:rPr lang="en-IN" sz="2400" dirty="0"/>
              <a:t> type is so called because the origin lies in the middle of a tread of the stair-case like graph. The quantization levels in this type are odd in number.</a:t>
            </a:r>
          </a:p>
          <a:p>
            <a:pPr algn="just"/>
            <a:r>
              <a:rPr lang="en-IN" sz="2400" dirty="0"/>
              <a:t>Both the mid-rise and mid-tread type of uniform quantizers are symmetric about the origin.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0870D4-7835-4A0F-8096-A1C0ADA96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r="26724"/>
          <a:stretch/>
        </p:blipFill>
        <p:spPr bwMode="auto">
          <a:xfrm>
            <a:off x="0" y="0"/>
            <a:ext cx="6096000" cy="1093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29EAAA76-D496-423B-9978-6B31399D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15406" y="6417411"/>
            <a:ext cx="1854203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ACD17-AFBB-46AF-B3A9-306A170A1DB2}" type="datetime3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 August 2020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3B5325B2-8CEF-487D-89A6-C8439EC6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3518" y="6417411"/>
            <a:ext cx="98401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4BBBA-3EAF-4479-B790-AA62CE9E78CB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C36394-2E6E-42F8-ABBB-B7396E30BFB2}"/>
              </a:ext>
            </a:extLst>
          </p:cNvPr>
          <p:cNvSpPr txBox="1">
            <a:spLocks/>
          </p:cNvSpPr>
          <p:nvPr/>
        </p:nvSpPr>
        <p:spPr>
          <a:xfrm>
            <a:off x="4229856" y="6417410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Communication Slides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0239E85-48D1-4ABD-BCA0-BD6BA7E6A823}"/>
                  </a:ext>
                </a:extLst>
              </p14:cNvPr>
              <p14:cNvContentPartPr/>
              <p14:nvPr/>
            </p14:nvContentPartPr>
            <p14:xfrm>
              <a:off x="1312394" y="5556268"/>
              <a:ext cx="108360" cy="59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0239E85-48D1-4ABD-BCA0-BD6BA7E6A8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3394" y="5547268"/>
                <a:ext cx="126000" cy="7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0212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/>
              <a:t>Quantization</a:t>
            </a:r>
          </a:p>
        </p:txBody>
      </p:sp>
      <p:sp>
        <p:nvSpPr>
          <p:cNvPr id="5122" name="Object 2"/>
          <p:cNvSpPr txBox="1"/>
          <p:nvPr/>
        </p:nvSpPr>
        <p:spPr bwMode="auto">
          <a:xfrm>
            <a:off x="300111" y="2032297"/>
            <a:ext cx="11591778" cy="4508693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ctr"/>
            <a:r>
              <a:rPr lang="en-US" dirty="0"/>
              <a:t>(a) Unquantized samples of x[n] = 0.99cos(n/10). (b) with a 3-bit quantizer. (c) corresponding Quantization error sequence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2800" dirty="0">
              <a:solidFill>
                <a:srgbClr val="000000"/>
              </a:solidFill>
              <a:latin typeface="Calibri" panose="020F0502020204030204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0870D4-7835-4A0F-8096-A1C0ADA96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r="26724"/>
          <a:stretch/>
        </p:blipFill>
        <p:spPr bwMode="auto">
          <a:xfrm>
            <a:off x="0" y="0"/>
            <a:ext cx="6096000" cy="1093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29EAAA76-D496-423B-9978-6B31399D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15406" y="6417411"/>
            <a:ext cx="1854203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ACD17-AFBB-46AF-B3A9-306A170A1DB2}" type="datetime3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 August 2020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3B5325B2-8CEF-487D-89A6-C8439EC6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3518" y="6417411"/>
            <a:ext cx="98401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4BBBA-3EAF-4479-B790-AA62CE9E78CB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C36394-2E6E-42F8-ABBB-B7396E30BFB2}"/>
              </a:ext>
            </a:extLst>
          </p:cNvPr>
          <p:cNvSpPr txBox="1">
            <a:spLocks/>
          </p:cNvSpPr>
          <p:nvPr/>
        </p:nvSpPr>
        <p:spPr>
          <a:xfrm>
            <a:off x="4229856" y="6417410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Communication Slides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1CD075-E946-4DE7-B89D-7570E88BC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765" y="1790751"/>
            <a:ext cx="7528470" cy="418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2438400" y="1093277"/>
            <a:ext cx="0" cy="5078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38400" y="4343400"/>
            <a:ext cx="800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2438400" y="1746251"/>
            <a:ext cx="6427788" cy="2703513"/>
          </a:xfrm>
          <a:custGeom>
            <a:avLst/>
            <a:gdLst>
              <a:gd name="connsiteX0" fmla="*/ 0 w 6428509"/>
              <a:gd name="connsiteY0" fmla="*/ 2604654 h 2703945"/>
              <a:gd name="connsiteX1" fmla="*/ 387927 w 6428509"/>
              <a:gd name="connsiteY1" fmla="*/ 2438400 h 2703945"/>
              <a:gd name="connsiteX2" fmla="*/ 1385455 w 6428509"/>
              <a:gd name="connsiteY2" fmla="*/ 1011382 h 2703945"/>
              <a:gd name="connsiteX3" fmla="*/ 2576945 w 6428509"/>
              <a:gd name="connsiteY3" fmla="*/ 96982 h 2703945"/>
              <a:gd name="connsiteX4" fmla="*/ 3865418 w 6428509"/>
              <a:gd name="connsiteY4" fmla="*/ 429491 h 2703945"/>
              <a:gd name="connsiteX5" fmla="*/ 4572000 w 6428509"/>
              <a:gd name="connsiteY5" fmla="*/ 1704109 h 2703945"/>
              <a:gd name="connsiteX6" fmla="*/ 6428509 w 6428509"/>
              <a:gd name="connsiteY6" fmla="*/ 2590800 h 270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28509" h="2703945">
                <a:moveTo>
                  <a:pt x="0" y="2604654"/>
                </a:moveTo>
                <a:cubicBezTo>
                  <a:pt x="78509" y="2654299"/>
                  <a:pt x="157018" y="2703945"/>
                  <a:pt x="387927" y="2438400"/>
                </a:cubicBezTo>
                <a:cubicBezTo>
                  <a:pt x="618836" y="2172855"/>
                  <a:pt x="1020619" y="1401618"/>
                  <a:pt x="1385455" y="1011382"/>
                </a:cubicBezTo>
                <a:cubicBezTo>
                  <a:pt x="1750291" y="621146"/>
                  <a:pt x="2163618" y="193964"/>
                  <a:pt x="2576945" y="96982"/>
                </a:cubicBezTo>
                <a:cubicBezTo>
                  <a:pt x="2990272" y="0"/>
                  <a:pt x="3532909" y="161637"/>
                  <a:pt x="3865418" y="429491"/>
                </a:cubicBezTo>
                <a:cubicBezTo>
                  <a:pt x="4197927" y="697346"/>
                  <a:pt x="4144818" y="1343891"/>
                  <a:pt x="4572000" y="1704109"/>
                </a:cubicBezTo>
                <a:cubicBezTo>
                  <a:pt x="4999182" y="2064327"/>
                  <a:pt x="5713845" y="2327563"/>
                  <a:pt x="6428509" y="2590800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10800000">
            <a:off x="2286000" y="43434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2286000" y="34290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2286000" y="25146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2286000" y="16002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1" name="TextBox 23"/>
          <p:cNvSpPr txBox="1">
            <a:spLocks noChangeArrowheads="1"/>
          </p:cNvSpPr>
          <p:nvPr/>
        </p:nvSpPr>
        <p:spPr bwMode="auto">
          <a:xfrm>
            <a:off x="1946275" y="4149725"/>
            <a:ext cx="304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</a:t>
            </a:r>
          </a:p>
        </p:txBody>
      </p:sp>
      <p:sp>
        <p:nvSpPr>
          <p:cNvPr id="3082" name="TextBox 25"/>
          <p:cNvSpPr txBox="1">
            <a:spLocks noChangeArrowheads="1"/>
          </p:cNvSpPr>
          <p:nvPr/>
        </p:nvSpPr>
        <p:spPr bwMode="auto">
          <a:xfrm>
            <a:off x="1981200" y="32766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1</a:t>
            </a:r>
          </a:p>
        </p:txBody>
      </p:sp>
      <p:sp>
        <p:nvSpPr>
          <p:cNvPr id="3083" name="TextBox 27"/>
          <p:cNvSpPr txBox="1">
            <a:spLocks noChangeArrowheads="1"/>
          </p:cNvSpPr>
          <p:nvPr/>
        </p:nvSpPr>
        <p:spPr bwMode="auto">
          <a:xfrm>
            <a:off x="1981200" y="2355850"/>
            <a:ext cx="304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2</a:t>
            </a:r>
          </a:p>
        </p:txBody>
      </p:sp>
      <p:sp>
        <p:nvSpPr>
          <p:cNvPr id="3084" name="TextBox 34"/>
          <p:cNvSpPr txBox="1">
            <a:spLocks noChangeArrowheads="1"/>
          </p:cNvSpPr>
          <p:nvPr/>
        </p:nvSpPr>
        <p:spPr bwMode="auto">
          <a:xfrm>
            <a:off x="1981200" y="14478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3</a:t>
            </a:r>
          </a:p>
        </p:txBody>
      </p:sp>
      <p:sp>
        <p:nvSpPr>
          <p:cNvPr id="3085" name="TextBox 37"/>
          <p:cNvSpPr txBox="1">
            <a:spLocks noChangeArrowheads="1"/>
          </p:cNvSpPr>
          <p:nvPr/>
        </p:nvSpPr>
        <p:spPr bwMode="auto">
          <a:xfrm>
            <a:off x="9296400" y="45720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t</a:t>
            </a:r>
          </a:p>
        </p:txBody>
      </p:sp>
      <p:sp>
        <p:nvSpPr>
          <p:cNvPr id="3086" name="TextBox 38"/>
          <p:cNvSpPr txBox="1">
            <a:spLocks noChangeArrowheads="1"/>
          </p:cNvSpPr>
          <p:nvPr/>
        </p:nvSpPr>
        <p:spPr bwMode="auto">
          <a:xfrm>
            <a:off x="2590800" y="1392701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x(t)</a:t>
            </a:r>
          </a:p>
        </p:txBody>
      </p:sp>
      <p:sp>
        <p:nvSpPr>
          <p:cNvPr id="3088" name="TextBox 36"/>
          <p:cNvSpPr txBox="1">
            <a:spLocks noChangeArrowheads="1"/>
          </p:cNvSpPr>
          <p:nvPr/>
        </p:nvSpPr>
        <p:spPr bwMode="auto">
          <a:xfrm>
            <a:off x="3467101" y="5254625"/>
            <a:ext cx="50022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Consider the analog Signal x(t).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FF84B6C-5F4D-49DE-A85A-4AD3E1E11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0" y="0"/>
            <a:ext cx="6096000" cy="1093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Date Placeholder 7">
            <a:extLst>
              <a:ext uri="{FF2B5EF4-FFF2-40B4-BE49-F238E27FC236}">
                <a16:creationId xmlns:a16="http://schemas.microsoft.com/office/drawing/2014/main" id="{CEEE0214-6549-4B8F-A486-A257A745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15406" y="6417411"/>
            <a:ext cx="1854203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ACD17-AFBB-46AF-B3A9-306A170A1DB2}" type="datetime3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 August 2020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D014F844-84F2-4296-9A29-085420B7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3518" y="6417411"/>
            <a:ext cx="98401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4BBBA-3EAF-4479-B790-AA62CE9E78CB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ooter Placeholder 6">
            <a:extLst>
              <a:ext uri="{FF2B5EF4-FFF2-40B4-BE49-F238E27FC236}">
                <a16:creationId xmlns:a16="http://schemas.microsoft.com/office/drawing/2014/main" id="{3EBE01DF-912E-4695-A023-FB0F87727B49}"/>
              </a:ext>
            </a:extLst>
          </p:cNvPr>
          <p:cNvSpPr txBox="1">
            <a:spLocks/>
          </p:cNvSpPr>
          <p:nvPr/>
        </p:nvSpPr>
        <p:spPr>
          <a:xfrm>
            <a:off x="4229856" y="6417410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Communication Slides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2403475" y="1246300"/>
            <a:ext cx="34927" cy="49259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38400" y="4343400"/>
            <a:ext cx="800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Freeform 11"/>
          <p:cNvSpPr/>
          <p:nvPr/>
        </p:nvSpPr>
        <p:spPr>
          <a:xfrm>
            <a:off x="2438400" y="1746251"/>
            <a:ext cx="6427788" cy="2703513"/>
          </a:xfrm>
          <a:custGeom>
            <a:avLst/>
            <a:gdLst>
              <a:gd name="connsiteX0" fmla="*/ 0 w 6428509"/>
              <a:gd name="connsiteY0" fmla="*/ 2604654 h 2703945"/>
              <a:gd name="connsiteX1" fmla="*/ 387927 w 6428509"/>
              <a:gd name="connsiteY1" fmla="*/ 2438400 h 2703945"/>
              <a:gd name="connsiteX2" fmla="*/ 1385455 w 6428509"/>
              <a:gd name="connsiteY2" fmla="*/ 1011382 h 2703945"/>
              <a:gd name="connsiteX3" fmla="*/ 2576945 w 6428509"/>
              <a:gd name="connsiteY3" fmla="*/ 96982 h 2703945"/>
              <a:gd name="connsiteX4" fmla="*/ 3865418 w 6428509"/>
              <a:gd name="connsiteY4" fmla="*/ 429491 h 2703945"/>
              <a:gd name="connsiteX5" fmla="*/ 4572000 w 6428509"/>
              <a:gd name="connsiteY5" fmla="*/ 1704109 h 2703945"/>
              <a:gd name="connsiteX6" fmla="*/ 6428509 w 6428509"/>
              <a:gd name="connsiteY6" fmla="*/ 2590800 h 270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28509" h="2703945">
                <a:moveTo>
                  <a:pt x="0" y="2604654"/>
                </a:moveTo>
                <a:cubicBezTo>
                  <a:pt x="78509" y="2654299"/>
                  <a:pt x="157018" y="2703945"/>
                  <a:pt x="387927" y="2438400"/>
                </a:cubicBezTo>
                <a:cubicBezTo>
                  <a:pt x="618836" y="2172855"/>
                  <a:pt x="1020619" y="1401618"/>
                  <a:pt x="1385455" y="1011382"/>
                </a:cubicBezTo>
                <a:cubicBezTo>
                  <a:pt x="1750291" y="621146"/>
                  <a:pt x="2163618" y="193964"/>
                  <a:pt x="2576945" y="96982"/>
                </a:cubicBezTo>
                <a:cubicBezTo>
                  <a:pt x="2990272" y="0"/>
                  <a:pt x="3532909" y="161637"/>
                  <a:pt x="3865418" y="429491"/>
                </a:cubicBezTo>
                <a:cubicBezTo>
                  <a:pt x="4197927" y="697346"/>
                  <a:pt x="4144818" y="1343891"/>
                  <a:pt x="4572000" y="1704109"/>
                </a:cubicBezTo>
                <a:cubicBezTo>
                  <a:pt x="4999182" y="2064327"/>
                  <a:pt x="5713845" y="2327563"/>
                  <a:pt x="6428509" y="259080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10800000">
            <a:off x="2286000" y="43434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2286000" y="34290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2286000" y="25146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2286000" y="16002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3225007" y="3315495"/>
            <a:ext cx="2057400" cy="15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3910807" y="3086895"/>
            <a:ext cx="2514600" cy="15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4939507" y="3201195"/>
            <a:ext cx="2286000" cy="15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 flipV="1">
            <a:off x="6549232" y="3896519"/>
            <a:ext cx="89376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7720807" y="4153695"/>
            <a:ext cx="381000" cy="15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Flowchart: Connector 29"/>
          <p:cNvSpPr/>
          <p:nvPr/>
        </p:nvSpPr>
        <p:spPr>
          <a:xfrm>
            <a:off x="3303588" y="3379788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4211638" y="2292350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5132388" y="1787525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6054725" y="2008188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8797925" y="4308475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6961188" y="3373438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7875588" y="3913188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17" name="TextBox 23"/>
          <p:cNvSpPr txBox="1">
            <a:spLocks noChangeArrowheads="1"/>
          </p:cNvSpPr>
          <p:nvPr/>
        </p:nvSpPr>
        <p:spPr bwMode="auto">
          <a:xfrm>
            <a:off x="1946275" y="4149725"/>
            <a:ext cx="304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</a:t>
            </a:r>
          </a:p>
        </p:txBody>
      </p:sp>
      <p:sp>
        <p:nvSpPr>
          <p:cNvPr id="4118" name="TextBox 25"/>
          <p:cNvSpPr txBox="1">
            <a:spLocks noChangeArrowheads="1"/>
          </p:cNvSpPr>
          <p:nvPr/>
        </p:nvSpPr>
        <p:spPr bwMode="auto">
          <a:xfrm>
            <a:off x="1981200" y="32766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1</a:t>
            </a:r>
          </a:p>
        </p:txBody>
      </p:sp>
      <p:sp>
        <p:nvSpPr>
          <p:cNvPr id="4119" name="TextBox 27"/>
          <p:cNvSpPr txBox="1">
            <a:spLocks noChangeArrowheads="1"/>
          </p:cNvSpPr>
          <p:nvPr/>
        </p:nvSpPr>
        <p:spPr bwMode="auto">
          <a:xfrm>
            <a:off x="1981200" y="2355850"/>
            <a:ext cx="304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2</a:t>
            </a:r>
          </a:p>
        </p:txBody>
      </p:sp>
      <p:sp>
        <p:nvSpPr>
          <p:cNvPr id="4120" name="TextBox 34"/>
          <p:cNvSpPr txBox="1">
            <a:spLocks noChangeArrowheads="1"/>
          </p:cNvSpPr>
          <p:nvPr/>
        </p:nvSpPr>
        <p:spPr bwMode="auto">
          <a:xfrm>
            <a:off x="1981200" y="14478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3</a:t>
            </a:r>
          </a:p>
        </p:txBody>
      </p:sp>
      <p:cxnSp>
        <p:nvCxnSpPr>
          <p:cNvPr id="36" name="Straight Connector 35"/>
          <p:cNvCxnSpPr/>
          <p:nvPr/>
        </p:nvCxnSpPr>
        <p:spPr>
          <a:xfrm rot="5400000" flipH="1" flipV="1">
            <a:off x="2891632" y="3875882"/>
            <a:ext cx="893763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22" name="TextBox 37"/>
          <p:cNvSpPr txBox="1">
            <a:spLocks noChangeArrowheads="1"/>
          </p:cNvSpPr>
          <p:nvPr/>
        </p:nvSpPr>
        <p:spPr bwMode="auto">
          <a:xfrm>
            <a:off x="9296400" y="45720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n</a:t>
            </a:r>
          </a:p>
        </p:txBody>
      </p:sp>
      <p:sp>
        <p:nvSpPr>
          <p:cNvPr id="4123" name="TextBox 38"/>
          <p:cNvSpPr txBox="1">
            <a:spLocks noChangeArrowheads="1"/>
          </p:cNvSpPr>
          <p:nvPr/>
        </p:nvSpPr>
        <p:spPr bwMode="auto">
          <a:xfrm>
            <a:off x="2592389" y="1154113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x[n]</a:t>
            </a:r>
          </a:p>
        </p:txBody>
      </p:sp>
      <p:sp>
        <p:nvSpPr>
          <p:cNvPr id="4125" name="TextBox 36"/>
          <p:cNvSpPr txBox="1">
            <a:spLocks noChangeArrowheads="1"/>
          </p:cNvSpPr>
          <p:nvPr/>
        </p:nvSpPr>
        <p:spPr bwMode="auto">
          <a:xfrm>
            <a:off x="3467101" y="5254625"/>
            <a:ext cx="50022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signal is first sampled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812B9BE0-23FA-4A61-8CD4-BC8F995CF3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0" y="0"/>
            <a:ext cx="6096000" cy="1093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Date Placeholder 7">
            <a:extLst>
              <a:ext uri="{FF2B5EF4-FFF2-40B4-BE49-F238E27FC236}">
                <a16:creationId xmlns:a16="http://schemas.microsoft.com/office/drawing/2014/main" id="{9F08516B-9579-4AEE-84AC-F22DC04B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15406" y="6417411"/>
            <a:ext cx="1854203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ACD17-AFBB-46AF-B3A9-306A170A1DB2}" type="datetime3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 August 2020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Slide Number Placeholder 9">
            <a:extLst>
              <a:ext uri="{FF2B5EF4-FFF2-40B4-BE49-F238E27FC236}">
                <a16:creationId xmlns:a16="http://schemas.microsoft.com/office/drawing/2014/main" id="{4A11A8F4-8887-4251-8DCF-9800D096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3518" y="6417411"/>
            <a:ext cx="98401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4BBBA-3EAF-4479-B790-AA62CE9E78CB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ooter Placeholder 6">
            <a:extLst>
              <a:ext uri="{FF2B5EF4-FFF2-40B4-BE49-F238E27FC236}">
                <a16:creationId xmlns:a16="http://schemas.microsoft.com/office/drawing/2014/main" id="{47E5AE25-4AC4-4CA7-AEFD-BAB79B6A6CDF}"/>
              </a:ext>
            </a:extLst>
          </p:cNvPr>
          <p:cNvSpPr txBox="1">
            <a:spLocks/>
          </p:cNvSpPr>
          <p:nvPr/>
        </p:nvSpPr>
        <p:spPr>
          <a:xfrm>
            <a:off x="4229856" y="6417410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Communication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2438400" y="1093277"/>
            <a:ext cx="6350" cy="5078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38400" y="4343400"/>
            <a:ext cx="800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Freeform 11"/>
          <p:cNvSpPr/>
          <p:nvPr/>
        </p:nvSpPr>
        <p:spPr>
          <a:xfrm>
            <a:off x="2438400" y="1746251"/>
            <a:ext cx="6427788" cy="2703513"/>
          </a:xfrm>
          <a:custGeom>
            <a:avLst/>
            <a:gdLst>
              <a:gd name="connsiteX0" fmla="*/ 0 w 6428509"/>
              <a:gd name="connsiteY0" fmla="*/ 2604654 h 2703945"/>
              <a:gd name="connsiteX1" fmla="*/ 387927 w 6428509"/>
              <a:gd name="connsiteY1" fmla="*/ 2438400 h 2703945"/>
              <a:gd name="connsiteX2" fmla="*/ 1385455 w 6428509"/>
              <a:gd name="connsiteY2" fmla="*/ 1011382 h 2703945"/>
              <a:gd name="connsiteX3" fmla="*/ 2576945 w 6428509"/>
              <a:gd name="connsiteY3" fmla="*/ 96982 h 2703945"/>
              <a:gd name="connsiteX4" fmla="*/ 3865418 w 6428509"/>
              <a:gd name="connsiteY4" fmla="*/ 429491 h 2703945"/>
              <a:gd name="connsiteX5" fmla="*/ 4572000 w 6428509"/>
              <a:gd name="connsiteY5" fmla="*/ 1704109 h 2703945"/>
              <a:gd name="connsiteX6" fmla="*/ 6428509 w 6428509"/>
              <a:gd name="connsiteY6" fmla="*/ 2590800 h 270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28509" h="2703945">
                <a:moveTo>
                  <a:pt x="0" y="2604654"/>
                </a:moveTo>
                <a:cubicBezTo>
                  <a:pt x="78509" y="2654299"/>
                  <a:pt x="157018" y="2703945"/>
                  <a:pt x="387927" y="2438400"/>
                </a:cubicBezTo>
                <a:cubicBezTo>
                  <a:pt x="618836" y="2172855"/>
                  <a:pt x="1020619" y="1401618"/>
                  <a:pt x="1385455" y="1011382"/>
                </a:cubicBezTo>
                <a:cubicBezTo>
                  <a:pt x="1750291" y="621146"/>
                  <a:pt x="2163618" y="193964"/>
                  <a:pt x="2576945" y="96982"/>
                </a:cubicBezTo>
                <a:cubicBezTo>
                  <a:pt x="2990272" y="0"/>
                  <a:pt x="3532909" y="161637"/>
                  <a:pt x="3865418" y="429491"/>
                </a:cubicBezTo>
                <a:cubicBezTo>
                  <a:pt x="4197927" y="697346"/>
                  <a:pt x="4144818" y="1343891"/>
                  <a:pt x="4572000" y="1704109"/>
                </a:cubicBezTo>
                <a:cubicBezTo>
                  <a:pt x="4999182" y="2064327"/>
                  <a:pt x="5713845" y="2327563"/>
                  <a:pt x="6428509" y="259080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10800000">
            <a:off x="2286000" y="43434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2286000" y="34290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2286000" y="25146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2286000" y="16002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2882107" y="3886995"/>
            <a:ext cx="914400" cy="15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3225007" y="3315495"/>
            <a:ext cx="2057400" cy="15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3910807" y="3086895"/>
            <a:ext cx="2514600" cy="15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4939507" y="3201195"/>
            <a:ext cx="2286000" cy="15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 flipV="1">
            <a:off x="6549232" y="3896519"/>
            <a:ext cx="89376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7720807" y="4153695"/>
            <a:ext cx="381000" cy="15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Flowchart: Connector 29"/>
          <p:cNvSpPr/>
          <p:nvPr/>
        </p:nvSpPr>
        <p:spPr>
          <a:xfrm>
            <a:off x="3303588" y="3379788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4211638" y="2292350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5132388" y="1787525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6054725" y="2008188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8797925" y="4308475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6961188" y="3373438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7875588" y="3913188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42" name="TextBox 23"/>
          <p:cNvSpPr txBox="1">
            <a:spLocks noChangeArrowheads="1"/>
          </p:cNvSpPr>
          <p:nvPr/>
        </p:nvSpPr>
        <p:spPr bwMode="auto">
          <a:xfrm>
            <a:off x="1946275" y="4149725"/>
            <a:ext cx="304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</a:t>
            </a:r>
          </a:p>
        </p:txBody>
      </p:sp>
      <p:sp>
        <p:nvSpPr>
          <p:cNvPr id="5143" name="TextBox 25"/>
          <p:cNvSpPr txBox="1">
            <a:spLocks noChangeArrowheads="1"/>
          </p:cNvSpPr>
          <p:nvPr/>
        </p:nvSpPr>
        <p:spPr bwMode="auto">
          <a:xfrm>
            <a:off x="1981200" y="32766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1</a:t>
            </a:r>
          </a:p>
        </p:txBody>
      </p:sp>
      <p:sp>
        <p:nvSpPr>
          <p:cNvPr id="5144" name="TextBox 27"/>
          <p:cNvSpPr txBox="1">
            <a:spLocks noChangeArrowheads="1"/>
          </p:cNvSpPr>
          <p:nvPr/>
        </p:nvSpPr>
        <p:spPr bwMode="auto">
          <a:xfrm>
            <a:off x="1981200" y="2355850"/>
            <a:ext cx="304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2</a:t>
            </a:r>
          </a:p>
        </p:txBody>
      </p:sp>
      <p:sp>
        <p:nvSpPr>
          <p:cNvPr id="5145" name="TextBox 34"/>
          <p:cNvSpPr txBox="1">
            <a:spLocks noChangeArrowheads="1"/>
          </p:cNvSpPr>
          <p:nvPr/>
        </p:nvSpPr>
        <p:spPr bwMode="auto">
          <a:xfrm>
            <a:off x="1981200" y="14478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3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438400" y="3429000"/>
            <a:ext cx="78486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38400" y="2514600"/>
            <a:ext cx="78486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44750" y="1600200"/>
            <a:ext cx="78486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49" name="TextBox 35"/>
          <p:cNvSpPr txBox="1">
            <a:spLocks noChangeArrowheads="1"/>
          </p:cNvSpPr>
          <p:nvPr/>
        </p:nvSpPr>
        <p:spPr bwMode="auto">
          <a:xfrm>
            <a:off x="9296400" y="45720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n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34346AB0-E4E5-416F-9B8F-77F46EB420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0" y="0"/>
            <a:ext cx="6096000" cy="1093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Date Placeholder 7">
            <a:extLst>
              <a:ext uri="{FF2B5EF4-FFF2-40B4-BE49-F238E27FC236}">
                <a16:creationId xmlns:a16="http://schemas.microsoft.com/office/drawing/2014/main" id="{D454913A-7304-4C8A-BC1E-7778B042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15406" y="6417411"/>
            <a:ext cx="1854203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ACD17-AFBB-46AF-B3A9-306A170A1DB2}" type="datetime3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 August 2020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Slide Number Placeholder 9">
            <a:extLst>
              <a:ext uri="{FF2B5EF4-FFF2-40B4-BE49-F238E27FC236}">
                <a16:creationId xmlns:a16="http://schemas.microsoft.com/office/drawing/2014/main" id="{A3D307E6-BE3F-4149-B555-3C56E97D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3518" y="6417411"/>
            <a:ext cx="98401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4BBBA-3EAF-4479-B790-AA62CE9E78CB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ooter Placeholder 6">
            <a:extLst>
              <a:ext uri="{FF2B5EF4-FFF2-40B4-BE49-F238E27FC236}">
                <a16:creationId xmlns:a16="http://schemas.microsoft.com/office/drawing/2014/main" id="{7A1A2110-DB00-4440-9D09-793B7550F3D4}"/>
              </a:ext>
            </a:extLst>
          </p:cNvPr>
          <p:cNvSpPr txBox="1">
            <a:spLocks/>
          </p:cNvSpPr>
          <p:nvPr/>
        </p:nvSpPr>
        <p:spPr>
          <a:xfrm>
            <a:off x="4229856" y="6417410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Communication Slides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2438400" y="1195754"/>
            <a:ext cx="6350" cy="4976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38400" y="4343400"/>
            <a:ext cx="800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Freeform 11"/>
          <p:cNvSpPr/>
          <p:nvPr/>
        </p:nvSpPr>
        <p:spPr>
          <a:xfrm>
            <a:off x="2438400" y="1746251"/>
            <a:ext cx="6427788" cy="2703513"/>
          </a:xfrm>
          <a:custGeom>
            <a:avLst/>
            <a:gdLst>
              <a:gd name="connsiteX0" fmla="*/ 0 w 6428509"/>
              <a:gd name="connsiteY0" fmla="*/ 2604654 h 2703945"/>
              <a:gd name="connsiteX1" fmla="*/ 387927 w 6428509"/>
              <a:gd name="connsiteY1" fmla="*/ 2438400 h 2703945"/>
              <a:gd name="connsiteX2" fmla="*/ 1385455 w 6428509"/>
              <a:gd name="connsiteY2" fmla="*/ 1011382 h 2703945"/>
              <a:gd name="connsiteX3" fmla="*/ 2576945 w 6428509"/>
              <a:gd name="connsiteY3" fmla="*/ 96982 h 2703945"/>
              <a:gd name="connsiteX4" fmla="*/ 3865418 w 6428509"/>
              <a:gd name="connsiteY4" fmla="*/ 429491 h 2703945"/>
              <a:gd name="connsiteX5" fmla="*/ 4572000 w 6428509"/>
              <a:gd name="connsiteY5" fmla="*/ 1704109 h 2703945"/>
              <a:gd name="connsiteX6" fmla="*/ 6428509 w 6428509"/>
              <a:gd name="connsiteY6" fmla="*/ 2590800 h 270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28509" h="2703945">
                <a:moveTo>
                  <a:pt x="0" y="2604654"/>
                </a:moveTo>
                <a:cubicBezTo>
                  <a:pt x="78509" y="2654299"/>
                  <a:pt x="157018" y="2703945"/>
                  <a:pt x="387927" y="2438400"/>
                </a:cubicBezTo>
                <a:cubicBezTo>
                  <a:pt x="618836" y="2172855"/>
                  <a:pt x="1020619" y="1401618"/>
                  <a:pt x="1385455" y="1011382"/>
                </a:cubicBezTo>
                <a:cubicBezTo>
                  <a:pt x="1750291" y="621146"/>
                  <a:pt x="2163618" y="193964"/>
                  <a:pt x="2576945" y="96982"/>
                </a:cubicBezTo>
                <a:cubicBezTo>
                  <a:pt x="2990272" y="0"/>
                  <a:pt x="3532909" y="161637"/>
                  <a:pt x="3865418" y="429491"/>
                </a:cubicBezTo>
                <a:cubicBezTo>
                  <a:pt x="4197927" y="697346"/>
                  <a:pt x="4144818" y="1343891"/>
                  <a:pt x="4572000" y="1704109"/>
                </a:cubicBezTo>
                <a:cubicBezTo>
                  <a:pt x="4999182" y="2064327"/>
                  <a:pt x="5713845" y="2327563"/>
                  <a:pt x="6428509" y="259080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10800000">
            <a:off x="2286000" y="43434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2286000" y="34290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2286000" y="25146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2286000" y="16002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2882107" y="3886995"/>
            <a:ext cx="914400" cy="15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3225007" y="3315495"/>
            <a:ext cx="2057400" cy="15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3910807" y="3086895"/>
            <a:ext cx="2514600" cy="15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4939507" y="3201195"/>
            <a:ext cx="2286000" cy="15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 flipV="1">
            <a:off x="6549232" y="3896519"/>
            <a:ext cx="89376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7720807" y="4153695"/>
            <a:ext cx="381000" cy="15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Flowchart: Connector 29"/>
          <p:cNvSpPr/>
          <p:nvPr/>
        </p:nvSpPr>
        <p:spPr>
          <a:xfrm>
            <a:off x="3303588" y="3379788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4211638" y="2292350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5132388" y="1787525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6054725" y="2008188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8797925" y="4308475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6961188" y="3373438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7875588" y="3913188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66" name="TextBox 23"/>
          <p:cNvSpPr txBox="1">
            <a:spLocks noChangeArrowheads="1"/>
          </p:cNvSpPr>
          <p:nvPr/>
        </p:nvSpPr>
        <p:spPr bwMode="auto">
          <a:xfrm>
            <a:off x="1946275" y="4149725"/>
            <a:ext cx="304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</a:t>
            </a:r>
          </a:p>
        </p:txBody>
      </p:sp>
      <p:sp>
        <p:nvSpPr>
          <p:cNvPr id="6167" name="TextBox 25"/>
          <p:cNvSpPr txBox="1">
            <a:spLocks noChangeArrowheads="1"/>
          </p:cNvSpPr>
          <p:nvPr/>
        </p:nvSpPr>
        <p:spPr bwMode="auto">
          <a:xfrm>
            <a:off x="1981200" y="32766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1</a:t>
            </a:r>
          </a:p>
        </p:txBody>
      </p:sp>
      <p:sp>
        <p:nvSpPr>
          <p:cNvPr id="6168" name="TextBox 27"/>
          <p:cNvSpPr txBox="1">
            <a:spLocks noChangeArrowheads="1"/>
          </p:cNvSpPr>
          <p:nvPr/>
        </p:nvSpPr>
        <p:spPr bwMode="auto">
          <a:xfrm>
            <a:off x="1981200" y="2355850"/>
            <a:ext cx="304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2</a:t>
            </a:r>
          </a:p>
        </p:txBody>
      </p:sp>
      <p:sp>
        <p:nvSpPr>
          <p:cNvPr id="6169" name="TextBox 34"/>
          <p:cNvSpPr txBox="1">
            <a:spLocks noChangeArrowheads="1"/>
          </p:cNvSpPr>
          <p:nvPr/>
        </p:nvSpPr>
        <p:spPr bwMode="auto">
          <a:xfrm>
            <a:off x="1981200" y="14478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3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438400" y="3429000"/>
            <a:ext cx="78486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38400" y="2514600"/>
            <a:ext cx="78486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44750" y="1600200"/>
            <a:ext cx="78486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38400" y="4343400"/>
            <a:ext cx="91440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4" name="TextBox 40"/>
          <p:cNvSpPr txBox="1">
            <a:spLocks noChangeArrowheads="1"/>
          </p:cNvSpPr>
          <p:nvPr/>
        </p:nvSpPr>
        <p:spPr bwMode="auto">
          <a:xfrm>
            <a:off x="9296400" y="4572000"/>
            <a:ext cx="838200" cy="38100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n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1DE10D14-299C-4A78-A6AD-AE355E7485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0" y="0"/>
            <a:ext cx="6096000" cy="1093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Date Placeholder 7">
            <a:extLst>
              <a:ext uri="{FF2B5EF4-FFF2-40B4-BE49-F238E27FC236}">
                <a16:creationId xmlns:a16="http://schemas.microsoft.com/office/drawing/2014/main" id="{7AE4504A-F731-4BBC-8359-055BACE3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15406" y="6417411"/>
            <a:ext cx="1854203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ACD17-AFBB-46AF-B3A9-306A170A1DB2}" type="datetime3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 August 2020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Slide Number Placeholder 9">
            <a:extLst>
              <a:ext uri="{FF2B5EF4-FFF2-40B4-BE49-F238E27FC236}">
                <a16:creationId xmlns:a16="http://schemas.microsoft.com/office/drawing/2014/main" id="{A32EBDE9-FC7F-43D3-9A72-71D874D09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3518" y="6417411"/>
            <a:ext cx="98401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4BBBA-3EAF-4479-B790-AA62CE9E78CB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ooter Placeholder 6">
            <a:extLst>
              <a:ext uri="{FF2B5EF4-FFF2-40B4-BE49-F238E27FC236}">
                <a16:creationId xmlns:a16="http://schemas.microsoft.com/office/drawing/2014/main" id="{23D94A73-BA8E-4D72-A22D-10E0433A0A8E}"/>
              </a:ext>
            </a:extLst>
          </p:cNvPr>
          <p:cNvSpPr txBox="1">
            <a:spLocks/>
          </p:cNvSpPr>
          <p:nvPr/>
        </p:nvSpPr>
        <p:spPr>
          <a:xfrm>
            <a:off x="4229856" y="6417410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Communication Slides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2438400" y="1093277"/>
            <a:ext cx="0" cy="5078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38400" y="4343400"/>
            <a:ext cx="800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Freeform 11"/>
          <p:cNvSpPr/>
          <p:nvPr/>
        </p:nvSpPr>
        <p:spPr>
          <a:xfrm>
            <a:off x="2438400" y="1746251"/>
            <a:ext cx="6427788" cy="2703513"/>
          </a:xfrm>
          <a:custGeom>
            <a:avLst/>
            <a:gdLst>
              <a:gd name="connsiteX0" fmla="*/ 0 w 6428509"/>
              <a:gd name="connsiteY0" fmla="*/ 2604654 h 2703945"/>
              <a:gd name="connsiteX1" fmla="*/ 387927 w 6428509"/>
              <a:gd name="connsiteY1" fmla="*/ 2438400 h 2703945"/>
              <a:gd name="connsiteX2" fmla="*/ 1385455 w 6428509"/>
              <a:gd name="connsiteY2" fmla="*/ 1011382 h 2703945"/>
              <a:gd name="connsiteX3" fmla="*/ 2576945 w 6428509"/>
              <a:gd name="connsiteY3" fmla="*/ 96982 h 2703945"/>
              <a:gd name="connsiteX4" fmla="*/ 3865418 w 6428509"/>
              <a:gd name="connsiteY4" fmla="*/ 429491 h 2703945"/>
              <a:gd name="connsiteX5" fmla="*/ 4572000 w 6428509"/>
              <a:gd name="connsiteY5" fmla="*/ 1704109 h 2703945"/>
              <a:gd name="connsiteX6" fmla="*/ 6428509 w 6428509"/>
              <a:gd name="connsiteY6" fmla="*/ 2590800 h 270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28509" h="2703945">
                <a:moveTo>
                  <a:pt x="0" y="2604654"/>
                </a:moveTo>
                <a:cubicBezTo>
                  <a:pt x="78509" y="2654299"/>
                  <a:pt x="157018" y="2703945"/>
                  <a:pt x="387927" y="2438400"/>
                </a:cubicBezTo>
                <a:cubicBezTo>
                  <a:pt x="618836" y="2172855"/>
                  <a:pt x="1020619" y="1401618"/>
                  <a:pt x="1385455" y="1011382"/>
                </a:cubicBezTo>
                <a:cubicBezTo>
                  <a:pt x="1750291" y="621146"/>
                  <a:pt x="2163618" y="193964"/>
                  <a:pt x="2576945" y="96982"/>
                </a:cubicBezTo>
                <a:cubicBezTo>
                  <a:pt x="2990272" y="0"/>
                  <a:pt x="3532909" y="161637"/>
                  <a:pt x="3865418" y="429491"/>
                </a:cubicBezTo>
                <a:cubicBezTo>
                  <a:pt x="4197927" y="697346"/>
                  <a:pt x="4144818" y="1343891"/>
                  <a:pt x="4572000" y="1704109"/>
                </a:cubicBezTo>
                <a:cubicBezTo>
                  <a:pt x="4999182" y="2064327"/>
                  <a:pt x="5713845" y="2327563"/>
                  <a:pt x="6428509" y="259080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10800000">
            <a:off x="2286000" y="43434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2286000" y="34290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2286000" y="25146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2286000" y="16002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2882107" y="3886995"/>
            <a:ext cx="914400" cy="158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3225007" y="3315495"/>
            <a:ext cx="2057400" cy="15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3910807" y="3086895"/>
            <a:ext cx="2514600" cy="15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4939507" y="3201195"/>
            <a:ext cx="2286000" cy="15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 flipV="1">
            <a:off x="6549232" y="3896519"/>
            <a:ext cx="89376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7720807" y="4153695"/>
            <a:ext cx="381000" cy="15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Flowchart: Connector 29"/>
          <p:cNvSpPr/>
          <p:nvPr/>
        </p:nvSpPr>
        <p:spPr>
          <a:xfrm>
            <a:off x="3303588" y="3379788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4211638" y="2292350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5132388" y="1787525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6054725" y="2008188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8797925" y="4308475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6961188" y="3373438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7875588" y="3913188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90" name="TextBox 23"/>
          <p:cNvSpPr txBox="1">
            <a:spLocks noChangeArrowheads="1"/>
          </p:cNvSpPr>
          <p:nvPr/>
        </p:nvSpPr>
        <p:spPr bwMode="auto">
          <a:xfrm>
            <a:off x="1946275" y="4149725"/>
            <a:ext cx="304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</a:t>
            </a:r>
          </a:p>
        </p:txBody>
      </p:sp>
      <p:sp>
        <p:nvSpPr>
          <p:cNvPr id="7191" name="TextBox 25"/>
          <p:cNvSpPr txBox="1">
            <a:spLocks noChangeArrowheads="1"/>
          </p:cNvSpPr>
          <p:nvPr/>
        </p:nvSpPr>
        <p:spPr bwMode="auto">
          <a:xfrm>
            <a:off x="1981200" y="32766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1</a:t>
            </a:r>
          </a:p>
        </p:txBody>
      </p:sp>
      <p:sp>
        <p:nvSpPr>
          <p:cNvPr id="7192" name="TextBox 27"/>
          <p:cNvSpPr txBox="1">
            <a:spLocks noChangeArrowheads="1"/>
          </p:cNvSpPr>
          <p:nvPr/>
        </p:nvSpPr>
        <p:spPr bwMode="auto">
          <a:xfrm>
            <a:off x="1981200" y="2355850"/>
            <a:ext cx="304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2</a:t>
            </a:r>
          </a:p>
        </p:txBody>
      </p:sp>
      <p:sp>
        <p:nvSpPr>
          <p:cNvPr id="7193" name="TextBox 34"/>
          <p:cNvSpPr txBox="1">
            <a:spLocks noChangeArrowheads="1"/>
          </p:cNvSpPr>
          <p:nvPr/>
        </p:nvSpPr>
        <p:spPr bwMode="auto">
          <a:xfrm>
            <a:off x="1981200" y="14478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3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438400" y="3429000"/>
            <a:ext cx="78486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38400" y="2514600"/>
            <a:ext cx="78486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44750" y="1600200"/>
            <a:ext cx="78486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38400" y="4343400"/>
            <a:ext cx="91440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8" name="TextBox 40"/>
          <p:cNvSpPr txBox="1">
            <a:spLocks noChangeArrowheads="1"/>
          </p:cNvSpPr>
          <p:nvPr/>
        </p:nvSpPr>
        <p:spPr bwMode="auto">
          <a:xfrm>
            <a:off x="3124200" y="46482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Sample</a:t>
            </a:r>
          </a:p>
        </p:txBody>
      </p:sp>
      <p:sp>
        <p:nvSpPr>
          <p:cNvPr id="7199" name="TextBox 41"/>
          <p:cNvSpPr txBox="1">
            <a:spLocks noChangeArrowheads="1"/>
          </p:cNvSpPr>
          <p:nvPr/>
        </p:nvSpPr>
        <p:spPr bwMode="auto">
          <a:xfrm>
            <a:off x="10293350" y="4449764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n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677A6EB3-5CBC-480D-84EA-1C387BDE5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-14287" y="0"/>
            <a:ext cx="6096000" cy="1093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Date Placeholder 7">
            <a:extLst>
              <a:ext uri="{FF2B5EF4-FFF2-40B4-BE49-F238E27FC236}">
                <a16:creationId xmlns:a16="http://schemas.microsoft.com/office/drawing/2014/main" id="{E4228825-6CBD-401B-B899-51C02AA1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15406" y="6417411"/>
            <a:ext cx="1854203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ACD17-AFBB-46AF-B3A9-306A170A1DB2}" type="datetime3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 August 2020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Slide Number Placeholder 9">
            <a:extLst>
              <a:ext uri="{FF2B5EF4-FFF2-40B4-BE49-F238E27FC236}">
                <a16:creationId xmlns:a16="http://schemas.microsoft.com/office/drawing/2014/main" id="{19B01292-54AB-43CC-9CB1-BD1E8A77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3518" y="6417411"/>
            <a:ext cx="98401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4BBBA-3EAF-4479-B790-AA62CE9E78CB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ooter Placeholder 6">
            <a:extLst>
              <a:ext uri="{FF2B5EF4-FFF2-40B4-BE49-F238E27FC236}">
                <a16:creationId xmlns:a16="http://schemas.microsoft.com/office/drawing/2014/main" id="{655B8BBB-2545-4C64-9FBA-B7B540A49AE3}"/>
              </a:ext>
            </a:extLst>
          </p:cNvPr>
          <p:cNvSpPr txBox="1">
            <a:spLocks/>
          </p:cNvSpPr>
          <p:nvPr/>
        </p:nvSpPr>
        <p:spPr>
          <a:xfrm>
            <a:off x="4229856" y="6417410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Communication Slides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2438400" y="1093277"/>
            <a:ext cx="0" cy="5078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38400" y="4343400"/>
            <a:ext cx="800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Freeform 11"/>
          <p:cNvSpPr/>
          <p:nvPr/>
        </p:nvSpPr>
        <p:spPr>
          <a:xfrm>
            <a:off x="2438400" y="1746251"/>
            <a:ext cx="6427788" cy="2703513"/>
          </a:xfrm>
          <a:custGeom>
            <a:avLst/>
            <a:gdLst>
              <a:gd name="connsiteX0" fmla="*/ 0 w 6428509"/>
              <a:gd name="connsiteY0" fmla="*/ 2604654 h 2703945"/>
              <a:gd name="connsiteX1" fmla="*/ 387927 w 6428509"/>
              <a:gd name="connsiteY1" fmla="*/ 2438400 h 2703945"/>
              <a:gd name="connsiteX2" fmla="*/ 1385455 w 6428509"/>
              <a:gd name="connsiteY2" fmla="*/ 1011382 h 2703945"/>
              <a:gd name="connsiteX3" fmla="*/ 2576945 w 6428509"/>
              <a:gd name="connsiteY3" fmla="*/ 96982 h 2703945"/>
              <a:gd name="connsiteX4" fmla="*/ 3865418 w 6428509"/>
              <a:gd name="connsiteY4" fmla="*/ 429491 h 2703945"/>
              <a:gd name="connsiteX5" fmla="*/ 4572000 w 6428509"/>
              <a:gd name="connsiteY5" fmla="*/ 1704109 h 2703945"/>
              <a:gd name="connsiteX6" fmla="*/ 6428509 w 6428509"/>
              <a:gd name="connsiteY6" fmla="*/ 2590800 h 270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28509" h="2703945">
                <a:moveTo>
                  <a:pt x="0" y="2604654"/>
                </a:moveTo>
                <a:cubicBezTo>
                  <a:pt x="78509" y="2654299"/>
                  <a:pt x="157018" y="2703945"/>
                  <a:pt x="387927" y="2438400"/>
                </a:cubicBezTo>
                <a:cubicBezTo>
                  <a:pt x="618836" y="2172855"/>
                  <a:pt x="1020619" y="1401618"/>
                  <a:pt x="1385455" y="1011382"/>
                </a:cubicBezTo>
                <a:cubicBezTo>
                  <a:pt x="1750291" y="621146"/>
                  <a:pt x="2163618" y="193964"/>
                  <a:pt x="2576945" y="96982"/>
                </a:cubicBezTo>
                <a:cubicBezTo>
                  <a:pt x="2990272" y="0"/>
                  <a:pt x="3532909" y="161637"/>
                  <a:pt x="3865418" y="429491"/>
                </a:cubicBezTo>
                <a:cubicBezTo>
                  <a:pt x="4197927" y="697346"/>
                  <a:pt x="4144818" y="1343891"/>
                  <a:pt x="4572000" y="1704109"/>
                </a:cubicBezTo>
                <a:cubicBezTo>
                  <a:pt x="4999182" y="2064327"/>
                  <a:pt x="5713845" y="2327563"/>
                  <a:pt x="6428509" y="259080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10800000">
            <a:off x="2286000" y="43434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2286000" y="34290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2286000" y="25146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2286000" y="16002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2882107" y="3886995"/>
            <a:ext cx="914400" cy="158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3225007" y="3315495"/>
            <a:ext cx="2057400" cy="15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3910807" y="3086895"/>
            <a:ext cx="2514600" cy="15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4939507" y="3201195"/>
            <a:ext cx="2286000" cy="15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 flipV="1">
            <a:off x="6549232" y="3896519"/>
            <a:ext cx="89376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7720807" y="4153695"/>
            <a:ext cx="381000" cy="15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Flowchart: Connector 29"/>
          <p:cNvSpPr/>
          <p:nvPr/>
        </p:nvSpPr>
        <p:spPr>
          <a:xfrm>
            <a:off x="3303588" y="3379788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4211638" y="2292350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5132388" y="1787525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6054725" y="2008188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8797925" y="4308475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6961188" y="3373438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7875588" y="3913188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214" name="TextBox 23"/>
          <p:cNvSpPr txBox="1">
            <a:spLocks noChangeArrowheads="1"/>
          </p:cNvSpPr>
          <p:nvPr/>
        </p:nvSpPr>
        <p:spPr bwMode="auto">
          <a:xfrm>
            <a:off x="1946275" y="4149725"/>
            <a:ext cx="304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</a:t>
            </a:r>
          </a:p>
        </p:txBody>
      </p:sp>
      <p:sp>
        <p:nvSpPr>
          <p:cNvPr id="8215" name="TextBox 25"/>
          <p:cNvSpPr txBox="1">
            <a:spLocks noChangeArrowheads="1"/>
          </p:cNvSpPr>
          <p:nvPr/>
        </p:nvSpPr>
        <p:spPr bwMode="auto">
          <a:xfrm>
            <a:off x="1981200" y="32766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1</a:t>
            </a:r>
          </a:p>
        </p:txBody>
      </p:sp>
      <p:sp>
        <p:nvSpPr>
          <p:cNvPr id="8216" name="TextBox 27"/>
          <p:cNvSpPr txBox="1">
            <a:spLocks noChangeArrowheads="1"/>
          </p:cNvSpPr>
          <p:nvPr/>
        </p:nvSpPr>
        <p:spPr bwMode="auto">
          <a:xfrm>
            <a:off x="1981200" y="2355850"/>
            <a:ext cx="304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2</a:t>
            </a:r>
          </a:p>
        </p:txBody>
      </p:sp>
      <p:sp>
        <p:nvSpPr>
          <p:cNvPr id="8217" name="TextBox 34"/>
          <p:cNvSpPr txBox="1">
            <a:spLocks noChangeArrowheads="1"/>
          </p:cNvSpPr>
          <p:nvPr/>
        </p:nvSpPr>
        <p:spPr bwMode="auto">
          <a:xfrm>
            <a:off x="1981200" y="14478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3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438400" y="3429000"/>
            <a:ext cx="78486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38400" y="2514600"/>
            <a:ext cx="78486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44750" y="1600200"/>
            <a:ext cx="78486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38400" y="4343400"/>
            <a:ext cx="91440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52800" y="3429000"/>
            <a:ext cx="91440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3" name="TextBox 40"/>
          <p:cNvSpPr txBox="1">
            <a:spLocks noChangeArrowheads="1"/>
          </p:cNvSpPr>
          <p:nvPr/>
        </p:nvSpPr>
        <p:spPr bwMode="auto">
          <a:xfrm>
            <a:off x="3124200" y="4648200"/>
            <a:ext cx="1371600" cy="369888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And Hold</a:t>
            </a:r>
          </a:p>
        </p:txBody>
      </p:sp>
      <p:sp>
        <p:nvSpPr>
          <p:cNvPr id="8224" name="TextBox 41"/>
          <p:cNvSpPr txBox="1">
            <a:spLocks noChangeArrowheads="1"/>
          </p:cNvSpPr>
          <p:nvPr/>
        </p:nvSpPr>
        <p:spPr bwMode="auto">
          <a:xfrm>
            <a:off x="10245725" y="4518025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n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708A098C-4A96-4FAB-9BFC-00A0870509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0" y="0"/>
            <a:ext cx="6096000" cy="1093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Date Placeholder 7">
            <a:extLst>
              <a:ext uri="{FF2B5EF4-FFF2-40B4-BE49-F238E27FC236}">
                <a16:creationId xmlns:a16="http://schemas.microsoft.com/office/drawing/2014/main" id="{6D054B3F-97F5-4045-A887-359BDC11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15406" y="6417411"/>
            <a:ext cx="1854203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ACD17-AFBB-46AF-B3A9-306A170A1DB2}" type="datetime3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 August 2020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Slide Number Placeholder 9">
            <a:extLst>
              <a:ext uri="{FF2B5EF4-FFF2-40B4-BE49-F238E27FC236}">
                <a16:creationId xmlns:a16="http://schemas.microsoft.com/office/drawing/2014/main" id="{34EC4E48-1770-4589-9147-A89D6F1E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3518" y="6417411"/>
            <a:ext cx="98401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4BBBA-3EAF-4479-B790-AA62CE9E78CB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ooter Placeholder 6">
            <a:extLst>
              <a:ext uri="{FF2B5EF4-FFF2-40B4-BE49-F238E27FC236}">
                <a16:creationId xmlns:a16="http://schemas.microsoft.com/office/drawing/2014/main" id="{FF390A97-A714-4444-8D27-FED6087EE864}"/>
              </a:ext>
            </a:extLst>
          </p:cNvPr>
          <p:cNvSpPr txBox="1">
            <a:spLocks/>
          </p:cNvSpPr>
          <p:nvPr/>
        </p:nvSpPr>
        <p:spPr>
          <a:xfrm>
            <a:off x="4229856" y="6417410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Communication Slides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2438400" y="1093277"/>
            <a:ext cx="6350" cy="5078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38400" y="4343400"/>
            <a:ext cx="800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Freeform 11"/>
          <p:cNvSpPr/>
          <p:nvPr/>
        </p:nvSpPr>
        <p:spPr>
          <a:xfrm>
            <a:off x="2438400" y="1746251"/>
            <a:ext cx="6427788" cy="2703513"/>
          </a:xfrm>
          <a:custGeom>
            <a:avLst/>
            <a:gdLst>
              <a:gd name="connsiteX0" fmla="*/ 0 w 6428509"/>
              <a:gd name="connsiteY0" fmla="*/ 2604654 h 2703945"/>
              <a:gd name="connsiteX1" fmla="*/ 387927 w 6428509"/>
              <a:gd name="connsiteY1" fmla="*/ 2438400 h 2703945"/>
              <a:gd name="connsiteX2" fmla="*/ 1385455 w 6428509"/>
              <a:gd name="connsiteY2" fmla="*/ 1011382 h 2703945"/>
              <a:gd name="connsiteX3" fmla="*/ 2576945 w 6428509"/>
              <a:gd name="connsiteY3" fmla="*/ 96982 h 2703945"/>
              <a:gd name="connsiteX4" fmla="*/ 3865418 w 6428509"/>
              <a:gd name="connsiteY4" fmla="*/ 429491 h 2703945"/>
              <a:gd name="connsiteX5" fmla="*/ 4572000 w 6428509"/>
              <a:gd name="connsiteY5" fmla="*/ 1704109 h 2703945"/>
              <a:gd name="connsiteX6" fmla="*/ 6428509 w 6428509"/>
              <a:gd name="connsiteY6" fmla="*/ 2590800 h 270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28509" h="2703945">
                <a:moveTo>
                  <a:pt x="0" y="2604654"/>
                </a:moveTo>
                <a:cubicBezTo>
                  <a:pt x="78509" y="2654299"/>
                  <a:pt x="157018" y="2703945"/>
                  <a:pt x="387927" y="2438400"/>
                </a:cubicBezTo>
                <a:cubicBezTo>
                  <a:pt x="618836" y="2172855"/>
                  <a:pt x="1020619" y="1401618"/>
                  <a:pt x="1385455" y="1011382"/>
                </a:cubicBezTo>
                <a:cubicBezTo>
                  <a:pt x="1750291" y="621146"/>
                  <a:pt x="2163618" y="193964"/>
                  <a:pt x="2576945" y="96982"/>
                </a:cubicBezTo>
                <a:cubicBezTo>
                  <a:pt x="2990272" y="0"/>
                  <a:pt x="3532909" y="161637"/>
                  <a:pt x="3865418" y="429491"/>
                </a:cubicBezTo>
                <a:cubicBezTo>
                  <a:pt x="4197927" y="697346"/>
                  <a:pt x="4144818" y="1343891"/>
                  <a:pt x="4572000" y="1704109"/>
                </a:cubicBezTo>
                <a:cubicBezTo>
                  <a:pt x="4999182" y="2064327"/>
                  <a:pt x="5713845" y="2327563"/>
                  <a:pt x="6428509" y="259080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10800000">
            <a:off x="2286000" y="43434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2286000" y="34290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2286000" y="25146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2286000" y="1600200"/>
            <a:ext cx="1524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2882107" y="3886995"/>
            <a:ext cx="914400" cy="158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3225007" y="3315495"/>
            <a:ext cx="2057400" cy="15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3910807" y="3086895"/>
            <a:ext cx="2514600" cy="15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4939507" y="3201195"/>
            <a:ext cx="2286000" cy="15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 flipV="1">
            <a:off x="6549232" y="3896519"/>
            <a:ext cx="89376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7720807" y="4153695"/>
            <a:ext cx="381000" cy="15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Flowchart: Connector 29"/>
          <p:cNvSpPr/>
          <p:nvPr/>
        </p:nvSpPr>
        <p:spPr>
          <a:xfrm>
            <a:off x="3303588" y="3379788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4211638" y="229235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5132388" y="1787525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6054725" y="2008188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8797925" y="4308475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6961188" y="3373438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7875588" y="3913188"/>
            <a:ext cx="76200" cy="76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38" name="TextBox 23"/>
          <p:cNvSpPr txBox="1">
            <a:spLocks noChangeArrowheads="1"/>
          </p:cNvSpPr>
          <p:nvPr/>
        </p:nvSpPr>
        <p:spPr bwMode="auto">
          <a:xfrm>
            <a:off x="1946275" y="4149725"/>
            <a:ext cx="304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</a:t>
            </a:r>
          </a:p>
        </p:txBody>
      </p:sp>
      <p:sp>
        <p:nvSpPr>
          <p:cNvPr id="9239" name="TextBox 25"/>
          <p:cNvSpPr txBox="1">
            <a:spLocks noChangeArrowheads="1"/>
          </p:cNvSpPr>
          <p:nvPr/>
        </p:nvSpPr>
        <p:spPr bwMode="auto">
          <a:xfrm>
            <a:off x="1981200" y="32766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1</a:t>
            </a:r>
          </a:p>
        </p:txBody>
      </p:sp>
      <p:sp>
        <p:nvSpPr>
          <p:cNvPr id="9240" name="TextBox 27"/>
          <p:cNvSpPr txBox="1">
            <a:spLocks noChangeArrowheads="1"/>
          </p:cNvSpPr>
          <p:nvPr/>
        </p:nvSpPr>
        <p:spPr bwMode="auto">
          <a:xfrm>
            <a:off x="1981200" y="2355850"/>
            <a:ext cx="304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2</a:t>
            </a:r>
          </a:p>
        </p:txBody>
      </p:sp>
      <p:sp>
        <p:nvSpPr>
          <p:cNvPr id="9241" name="TextBox 34"/>
          <p:cNvSpPr txBox="1">
            <a:spLocks noChangeArrowheads="1"/>
          </p:cNvSpPr>
          <p:nvPr/>
        </p:nvSpPr>
        <p:spPr bwMode="auto">
          <a:xfrm>
            <a:off x="1981200" y="14478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3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438400" y="3429000"/>
            <a:ext cx="78486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38400" y="2514600"/>
            <a:ext cx="78486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44750" y="1600200"/>
            <a:ext cx="78486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38400" y="4343400"/>
            <a:ext cx="91440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52800" y="3429000"/>
            <a:ext cx="91440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H="1" flipV="1">
            <a:off x="3810001" y="2971801"/>
            <a:ext cx="914400" cy="317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48" name="TextBox 46"/>
          <p:cNvSpPr txBox="1">
            <a:spLocks noChangeArrowheads="1"/>
          </p:cNvSpPr>
          <p:nvPr/>
        </p:nvSpPr>
        <p:spPr bwMode="auto">
          <a:xfrm>
            <a:off x="10020300" y="4518025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n</a:t>
            </a: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AACB8588-3694-4A49-80C4-A44012B742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0" y="0"/>
            <a:ext cx="6096000" cy="1093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Date Placeholder 7">
            <a:extLst>
              <a:ext uri="{FF2B5EF4-FFF2-40B4-BE49-F238E27FC236}">
                <a16:creationId xmlns:a16="http://schemas.microsoft.com/office/drawing/2014/main" id="{A6A35A39-5076-4FAD-B82C-90D6C990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15406" y="6417411"/>
            <a:ext cx="1854203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ACD17-AFBB-46AF-B3A9-306A170A1DB2}" type="datetime3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 August 2020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Slide Number Placeholder 9">
            <a:extLst>
              <a:ext uri="{FF2B5EF4-FFF2-40B4-BE49-F238E27FC236}">
                <a16:creationId xmlns:a16="http://schemas.microsoft.com/office/drawing/2014/main" id="{A14FA325-A403-4079-A030-78D50E43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3518" y="6417411"/>
            <a:ext cx="98401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4BBBA-3EAF-4479-B790-AA62CE9E78CB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ooter Placeholder 6">
            <a:extLst>
              <a:ext uri="{FF2B5EF4-FFF2-40B4-BE49-F238E27FC236}">
                <a16:creationId xmlns:a16="http://schemas.microsoft.com/office/drawing/2014/main" id="{CC312F90-D543-4BCF-83D0-3A932CD6F243}"/>
              </a:ext>
            </a:extLst>
          </p:cNvPr>
          <p:cNvSpPr txBox="1">
            <a:spLocks/>
          </p:cNvSpPr>
          <p:nvPr/>
        </p:nvSpPr>
        <p:spPr>
          <a:xfrm>
            <a:off x="4229856" y="6417410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Communication Slides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615</Words>
  <Application>Microsoft Office PowerPoint</Application>
  <PresentationFormat>Widescreen</PresentationFormat>
  <Paragraphs>195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Wingdings</vt:lpstr>
      <vt:lpstr>Retrospect</vt:lpstr>
      <vt:lpstr>ETEC-303 Digital Communication Lecture - 4</vt:lpstr>
      <vt:lpstr>Quantization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Quantization: Uniform Quantization</vt:lpstr>
      <vt:lpstr>Types of Quantization: Uniform Quantization</vt:lpstr>
      <vt:lpstr>Quantization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ETEC-303 Digital Communication Lecture - 4</dc:title>
  <dc:creator>Mr. Abhishek Gagneja</dc:creator>
  <cp:lastModifiedBy>Mr. Abhishek Gagneja</cp:lastModifiedBy>
  <cp:revision>15</cp:revision>
  <dcterms:created xsi:type="dcterms:W3CDTF">2020-08-04T02:12:29Z</dcterms:created>
  <dcterms:modified xsi:type="dcterms:W3CDTF">2020-08-07T05:44:47Z</dcterms:modified>
</cp:coreProperties>
</file>