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entury Gothic Paneuropean" panose="020B0604020202020204" charset="0"/>
      <p:regular r:id="rId14"/>
    </p:embeddedFont>
    <p:embeddedFont>
      <p:font typeface="Century Gothic Paneuropea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47" y="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3402152"/>
            <a:ext cx="13018493" cy="1111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1"/>
              </a:lnSpc>
            </a:pPr>
            <a:r>
              <a:rPr lang="en-US" sz="64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EBAY WEBSITE TESTING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2925" y="5559892"/>
            <a:ext cx="8522150" cy="324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 Guidance of</a:t>
            </a:r>
          </a:p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Vishali Sonawane</a:t>
            </a:r>
          </a:p>
          <a:p>
            <a:pPr algn="ctr">
              <a:lnSpc>
                <a:spcPts val="8642"/>
              </a:lnSpc>
            </a:pPr>
            <a:endParaRPr lang="en-US" sz="6173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87560" y="1467957"/>
            <a:ext cx="1049597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CHALLENGES FACED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7844" y="3643444"/>
            <a:ext cx="14323106" cy="3803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Handling dynamic elements like product search results.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Synchronization issues requiring implicit/explicit waits.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Multiple window/tab handling for Add to Cart.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Maintaining reusability with Page Object Model.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Managing dependencies across test methods with TestNG.</a:t>
            </a:r>
          </a:p>
          <a:p>
            <a:pPr algn="ctr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95331" y="57490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EXPERIENCE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614" y="3018498"/>
            <a:ext cx="12454772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improved understanding of: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TestNG annotations and dependencies.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Using @Parameters and @DataProvider.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Running test cases in parallel via testng.xml.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Automation of real-world e-commerce      workflows.</a:t>
            </a:r>
          </a:p>
          <a:p>
            <a:pPr marL="785932" lvl="1" indent="-392966" algn="ctr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experience enhanced problem-solving and debugging skills in automation.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366299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 !!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10471" y="87630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70314" y="2793397"/>
            <a:ext cx="14948629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demonstrates automated testing on the eBay website.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Selenium WebDriver with TestNG framework, different modules like Login, Search, Add to Cart, and Logout were tested. The project follows Page Object Model (POM) design for maintainability and scalability.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19200" y="190500"/>
            <a:ext cx="8382000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1580106"/>
            <a:ext cx="15513092" cy="763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eBay provides a wide range of products, including electronics, fashion and more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Features tested :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login and authentication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search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Adding / removing items from cart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Updating user details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Product categories</a:t>
            </a:r>
          </a:p>
          <a:p>
            <a:pPr marL="2357796" lvl="3" indent="-589449" algn="l">
              <a:lnSpc>
                <a:spcPts val="5096"/>
              </a:lnSpc>
              <a:buFont typeface="Arial"/>
              <a:buChar char="￭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Language Selection</a:t>
            </a:r>
          </a:p>
          <a:p>
            <a:pPr algn="ctr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ctr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334925" y="-907347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6822" y="-15240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1182565"/>
            <a:ext cx="15513092" cy="8378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 1 : User Login &amp; Authentication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Checked all the functionalities related to login which included: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Valid login with correct credentials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Invalid login attempts with wrong email/password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Verifying error messages for incorrect inputs</a:t>
            </a: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 2 : Multiple Search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Checked all functionalities related to performing multiple searches which included: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Searching different products one after another without page reload issues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Verifying that the search results update correctly each time</a:t>
            </a: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 3 : Add To Cart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Checked all functionalities related to adding and removing products from cart which included: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Adding multiple items to the cart</a:t>
            </a:r>
          </a:p>
          <a:p>
            <a:pPr algn="l">
              <a:lnSpc>
                <a:spcPts val="4116"/>
              </a:lnSpc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Removing items from the cart</a:t>
            </a:r>
          </a:p>
          <a:p>
            <a:pPr algn="l">
              <a:lnSpc>
                <a:spcPts val="4116"/>
              </a:lnSpc>
            </a:pPr>
            <a:endParaRPr lang="en-US" sz="29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4116"/>
              </a:lnSpc>
            </a:pPr>
            <a:endParaRPr lang="en-US" sz="29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57633" y="214633"/>
            <a:ext cx="15513092" cy="9645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6"/>
              </a:lnSpc>
            </a:pPr>
            <a:r>
              <a:rPr lang="en-US" sz="274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 4 : Change username 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Checked all the functionalities on updating the username which included: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Editing first and last names in the profile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Verifying that updated name is saved successfully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should reflect the updated data</a:t>
            </a:r>
          </a:p>
          <a:p>
            <a:pPr algn="l">
              <a:lnSpc>
                <a:spcPts val="3836"/>
              </a:lnSpc>
            </a:pPr>
            <a:r>
              <a:rPr lang="en-US" sz="274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 5 : Change Address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Checked all functionalities related to updating the address which included: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Updating address fields in the profile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Verifying changes are saved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should reflect the updated data</a:t>
            </a:r>
          </a:p>
          <a:p>
            <a:pPr algn="l">
              <a:lnSpc>
                <a:spcPts val="3836"/>
              </a:lnSpc>
            </a:pPr>
            <a:r>
              <a:rPr lang="en-US" sz="274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Module 6 :Shop by Category 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Checked all functionalities related to categories which included: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Checking every category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Verifying product under each category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Checking all available subcategories</a:t>
            </a:r>
          </a:p>
          <a:p>
            <a:pPr algn="l">
              <a:lnSpc>
                <a:spcPts val="3836"/>
              </a:lnSpc>
            </a:pPr>
            <a:r>
              <a:rPr lang="en-US" sz="274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Module 8 : Language Change</a:t>
            </a:r>
          </a:p>
          <a:p>
            <a:pPr algn="l">
              <a:lnSpc>
                <a:spcPts val="3416"/>
              </a:lnSpc>
            </a:pPr>
            <a:r>
              <a:rPr lang="en-US" sz="2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Checked all functionalities related to changing the website language which included: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Navigating to language settings in the profile or footer</a:t>
            </a:r>
          </a:p>
          <a:p>
            <a:pPr algn="l">
              <a:lnSpc>
                <a:spcPts val="3836"/>
              </a:lnSpc>
            </a:pPr>
            <a:r>
              <a:rPr lang="en-US" sz="27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Selecting a different language from the available options</a:t>
            </a:r>
          </a:p>
          <a:p>
            <a:pPr algn="l">
              <a:lnSpc>
                <a:spcPts val="3836"/>
              </a:lnSpc>
            </a:pPr>
            <a:endParaRPr lang="en-US" sz="27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96012" y="1194757"/>
            <a:ext cx="10495975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DEFECTS IDENTIFIED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31754" y="3423678"/>
            <a:ext cx="12454772" cy="25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Search results sometimes display irrelevant items.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Add to cart button occasionally fails in new tab.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Logout link not visible under certain conditions.</a:t>
            </a:r>
          </a:p>
          <a:p>
            <a:pPr algn="ctr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06676" y="421997"/>
            <a:ext cx="5993544" cy="53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DEFECT IDENTIFIER :- B_003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1296216"/>
            <a:ext cx="15333070" cy="6981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Defect summary :- Search results sometimes display irrelevant or unrelated items, reducing accuracy of user queries and causing confusion in product 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case name :- TC_search_irrelevant_results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Module name :- Search Page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Reproducible :- Intermittent – Occurs inconsistently depending on query.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Severity :- Medium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Priority :- Medium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Raised by :- Hemant Bhase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Assigned to :- Developer Team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assignment :- 19-Aug-2025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Status :- Pending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Snap shots :- N.A.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Fixed by :- Developer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fixing :- —</a:t>
            </a:r>
          </a:p>
          <a:p>
            <a:pPr marL="570038" lvl="1" indent="-285019" algn="l">
              <a:lnSpc>
                <a:spcPts val="3696"/>
              </a:lnSpc>
              <a:buFont typeface="Arial"/>
              <a:buChar char="•"/>
            </a:pPr>
            <a:endParaRPr lang="en-US" sz="2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32124" y="421997"/>
            <a:ext cx="8537178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DEFECT IDENTIFIER :- B_004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614" y="1395603"/>
            <a:ext cx="12454772" cy="744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Defect summary :- Add to cart button occasionally fails when clicked from a new tab, preventing users from adding products to the cart.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Id :- TC_031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case name :- TC_add_to_cart_new_tab_failure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Module name :- Product Page / Cart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Reproducible :- Intermittent – Occurs when opened in new tab.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Severity :- High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Priority :- High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Raised by :- Hemant Bhase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Assigned to :- Developer Team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assignment :- 19-Aug-2025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Status :- Pending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Snap shots :- N.A.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Fixed by :- Developer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fixing :- —</a:t>
            </a:r>
          </a:p>
          <a:p>
            <a:pPr algn="l">
              <a:lnSpc>
                <a:spcPts val="3696"/>
              </a:lnSpc>
            </a:pPr>
            <a:endParaRPr lang="en-US" sz="2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6822" y="497840"/>
            <a:ext cx="8537178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DEFECT IDENTIFIER :- B_005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48147" y="1435012"/>
            <a:ext cx="12454772" cy="7914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Defect summary :- Logout link not visible under certain conditions, preventing users from logging out securely.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Id :- TC_032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case name :- TC_logout_link_not_visible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Module name :- User Account / Navigation Bar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Reproducible :- Intermittent – Occurs inconsistently depending on session state.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Severity :- High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Priority :- Medium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Raised by :- Hemant Bhase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Assigned to :- Developer Team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assignment :- 19-Aug-2025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Status :- Pending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Snap shots :- N.A.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Fixed by :- Developer</a:t>
            </a:r>
          </a:p>
          <a:p>
            <a:pPr marL="569976" lvl="1" indent="-284988" algn="l">
              <a:lnSpc>
                <a:spcPts val="3696"/>
              </a:lnSpc>
              <a:buFont typeface="Arial"/>
              <a:buChar char="•"/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Date of fixing :- —</a:t>
            </a:r>
          </a:p>
          <a:p>
            <a:pPr algn="l">
              <a:lnSpc>
                <a:spcPts val="3696"/>
              </a:lnSpc>
            </a:pPr>
            <a:endParaRPr lang="en-US" sz="2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Custom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 Paneuropean Bold</vt:lpstr>
      <vt:lpstr>Calibri</vt:lpstr>
      <vt:lpstr>Century Gothic Paneuropean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 Website Testing Project</dc:title>
  <cp:lastModifiedBy>Jampana Aswini kumar</cp:lastModifiedBy>
  <cp:revision>3</cp:revision>
  <dcterms:created xsi:type="dcterms:W3CDTF">2006-08-16T00:00:00Z</dcterms:created>
  <dcterms:modified xsi:type="dcterms:W3CDTF">2025-08-19T10:28:49Z</dcterms:modified>
  <dc:identifier>DAGweyUXwrM</dc:identifier>
</cp:coreProperties>
</file>