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4503"/>
            <a:ext cx="7772400" cy="2105947"/>
          </a:xfrm>
        </p:spPr>
        <p:txBody>
          <a:bodyPr/>
          <a:lstStyle/>
          <a:p>
            <a:pPr algn="ctr"/>
            <a:r>
              <a:rPr dirty="0">
                <a:solidFill>
                  <a:srgbClr val="003366"/>
                </a:solidFill>
              </a:rPr>
              <a:t>Testing </a:t>
            </a:r>
            <a:r>
              <a:rPr lang="en-IN" dirty="0">
                <a:solidFill>
                  <a:srgbClr val="003366"/>
                </a:solidFill>
              </a:rPr>
              <a:t>on eBay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dirty="0">
                <a:solidFill>
                  <a:srgbClr val="003366"/>
                </a:solidFill>
              </a:rPr>
              <a:t>Under Guidance </a:t>
            </a:r>
            <a:r>
              <a:rPr lang="en-IN" dirty="0">
                <a:solidFill>
                  <a:srgbClr val="003366"/>
                </a:solidFill>
              </a:rPr>
              <a:t>of </a:t>
            </a:r>
            <a:br>
              <a:rPr lang="en-IN" dirty="0"/>
            </a:br>
            <a:r>
              <a:rPr lang="en-IN" dirty="0">
                <a:solidFill>
                  <a:srgbClr val="003366"/>
                </a:solidFill>
              </a:rPr>
              <a:t>Vishali </a:t>
            </a:r>
            <a:r>
              <a:rPr lang="en-IN" dirty="0" err="1">
                <a:solidFill>
                  <a:srgbClr val="003366"/>
                </a:solidFill>
              </a:rPr>
              <a:t>sonanis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This project demonstrates automated testing on the eBay website.</a:t>
            </a:r>
          </a:p>
          <a:p>
            <a:endParaRPr sz="2400" dirty="0"/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Using Selenium WebDriver with TestNG framework, different modules like Login, Search, Add to Cart, and Logout were tested. The project follows Page Object Model (POM) design for maintainability and scalability.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eBay provides a wide range of products, including electronics, fashion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Key Features tested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User login and authentication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Product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Adding / removing items from cart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Updating user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Product categories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Language Selection</a:t>
            </a:r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4F-EB48-BEE5-B275-2DC38095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9594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85E6-84F6-CD87-9DA5-82D98160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3058"/>
            <a:ext cx="8229600" cy="6912077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2000" b="1" dirty="0"/>
              <a:t>Module 1 : User Login &amp; Authentication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Checked all the functionalities related to login which included: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Valid login with correct credentials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Invalid login attempts with wrong email/password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Verifying error messages for incorrect inputs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Module 2 : </a:t>
            </a:r>
            <a:r>
              <a:rPr lang="en-IN" sz="2000" b="1" dirty="0"/>
              <a:t>Multiple Search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Checked all functionalities related to performing multiple searches which included: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Searching different products one after another without page reload issues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Verifying that the search results update correctly each time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IN" sz="2000" b="1" dirty="0"/>
              <a:t>	</a:t>
            </a:r>
            <a:r>
              <a:rPr lang="en-US" sz="2000" b="1" dirty="0"/>
              <a:t>Module 3 : Add To Cart</a:t>
            </a:r>
            <a:br>
              <a:rPr lang="en-US" sz="2000" dirty="0"/>
            </a:br>
            <a:r>
              <a:rPr lang="en-US" sz="2000" dirty="0"/>
              <a:t>	Checked all functionalities related to adding and removing products from cart which included: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Adding multiple items to the cart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Removing items from the cart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21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0069-F700-6266-C2AA-D7ADDAC8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32" y="403122"/>
            <a:ext cx="8229600" cy="620415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Module 4 : Change username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Checked all the functionalities on updating the username which included: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Editing first and last names in the profile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Verifying that updated name is saved successfully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It should reflect the updated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Module 5 : Change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 Checked all functionalities related to updating the address which included: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Updating address fields in the profile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Verifying changes are saved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It should reflect the updated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	Module 6 :Shop by Category </a:t>
            </a:r>
            <a:br>
              <a:rPr lang="en-US" sz="1400" dirty="0"/>
            </a:br>
            <a:r>
              <a:rPr lang="en-US" sz="1400" dirty="0"/>
              <a:t>	Checked all functionalities related to categories which included: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Checking every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Verifying product under each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Checking all available subcategories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	Module 8 : Language Change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Checked all functionalities related to changing the website language which included: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Navigating to language settings in the profile or footer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Selecting a different language from the available options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137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Defects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1</a:t>
            </a:r>
            <a:r>
              <a:rPr sz="2800" dirty="0"/>
              <a:t>. Search results sometimes display irrelevant items.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2</a:t>
            </a:r>
            <a:r>
              <a:rPr sz="2800" dirty="0"/>
              <a:t>. Add to cart button occasionally fails in new tab.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3</a:t>
            </a:r>
            <a:r>
              <a:rPr sz="2800" dirty="0"/>
              <a:t>. Logout link not visible under certain conditions.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Handling dynamic elements like product search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Synchronization issues requiring implicit/explicit waits.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Multiple window/tab handling for Add to Cart.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Maintaining reusability with Page Object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Managing dependencies across test methods with TestNG.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This project improved understanding of: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sz="2400" dirty="0"/>
              <a:t>TestNG annotations and dependencies.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sz="2400" dirty="0"/>
              <a:t> Using @Parameters and @DataProvider.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sz="2400" dirty="0"/>
              <a:t> Running test cases in parallel via testng.xml.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sz="2400" dirty="0"/>
              <a:t> Automation of real-world e-commerce </a:t>
            </a:r>
            <a:r>
              <a:rPr lang="en-IN" sz="2400" dirty="0"/>
              <a:t>     </a:t>
            </a:r>
            <a:r>
              <a:rPr sz="2400" dirty="0"/>
              <a:t>workflows.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sz="2400" dirty="0"/>
              <a:t>The experience enhanced problem-solving and debugging skills in automation.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57200" y="1809135"/>
            <a:ext cx="8229600" cy="2005781"/>
          </a:xfrm>
        </p:spPr>
        <p:txBody>
          <a:bodyPr/>
          <a:lstStyle/>
          <a:p>
            <a:r>
              <a:rPr lang="en-IN" dirty="0"/>
              <a:t>Thank You 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7316" y="5958348"/>
            <a:ext cx="909484" cy="167815"/>
          </a:xfrm>
        </p:spPr>
        <p:txBody>
          <a:bodyPr>
            <a:normAutofit fontScale="25000" lnSpcReduction="20000"/>
          </a:bodyPr>
          <a:lstStyle/>
          <a:p>
            <a:pPr marL="1828800" lvl="4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Testing on eBay Project</vt:lpstr>
      <vt:lpstr>Introduction</vt:lpstr>
      <vt:lpstr>Overview </vt:lpstr>
      <vt:lpstr>Modules</vt:lpstr>
      <vt:lpstr>PowerPoint Presentation</vt:lpstr>
      <vt:lpstr>Defects Identified</vt:lpstr>
      <vt:lpstr>Challenges Faced</vt:lpstr>
      <vt:lpstr>Experience</vt:lpstr>
      <vt:lpstr>Thank You 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Jampana Aswini kumar</dc:creator>
  <cp:keywords/>
  <dc:description>generated using python-pptx</dc:description>
  <cp:lastModifiedBy>Jampana Aswini kumar</cp:lastModifiedBy>
  <cp:revision>6</cp:revision>
  <dcterms:created xsi:type="dcterms:W3CDTF">2013-01-27T09:14:16Z</dcterms:created>
  <dcterms:modified xsi:type="dcterms:W3CDTF">2025-08-19T06:33:35Z</dcterms:modified>
  <cp:category/>
</cp:coreProperties>
</file>