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bf7641f2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bf7641f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f7641f20_1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f7641f20_1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bf7641f20_1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bf7641f20_1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bf7641f20_1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bf7641f20_1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bf7641f20_1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bf7641f20_1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a981ae5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a981ae5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5.jpg"/><Relationship Id="rId5" Type="http://schemas.openxmlformats.org/officeDocument/2006/relationships/image" Target="../media/image2.jpg"/><Relationship Id="rId6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Music Player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Embedded Systems Final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	</a:t>
            </a:r>
            <a:endParaRPr/>
          </a:p>
        </p:txBody>
      </p:sp>
      <p:sp>
        <p:nvSpPr>
          <p:cNvPr id="284" name="Google Shape;284;p14"/>
          <p:cNvSpPr txBox="1"/>
          <p:nvPr/>
        </p:nvSpPr>
        <p:spPr>
          <a:xfrm>
            <a:off x="6474600" y="3317150"/>
            <a:ext cx="23646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Ashwin Kamalakannan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4000" y="1864575"/>
            <a:ext cx="1285800" cy="1285800"/>
          </a:xfrm>
          <a:prstGeom prst="ellipse">
            <a:avLst/>
          </a:prstGeom>
          <a:noFill/>
          <a:ln cap="flat" cmpd="sng" w="19050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6" name="Google Shape;286;p14"/>
          <p:cNvSpPr txBox="1"/>
          <p:nvPr/>
        </p:nvSpPr>
        <p:spPr>
          <a:xfrm>
            <a:off x="2753317" y="3317150"/>
            <a:ext cx="1824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Kaushal Patel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7" name="Google Shape;28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4175" y="1826175"/>
            <a:ext cx="1362300" cy="1362600"/>
          </a:xfrm>
          <a:prstGeom prst="ellipse">
            <a:avLst/>
          </a:prstGeom>
          <a:noFill/>
          <a:ln cap="flat" cmpd="sng" w="19050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8" name="Google Shape;288;p14"/>
          <p:cNvSpPr txBox="1"/>
          <p:nvPr/>
        </p:nvSpPr>
        <p:spPr>
          <a:xfrm>
            <a:off x="4766358" y="3317150"/>
            <a:ext cx="1824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Darron Singh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9" name="Google Shape;28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5450" y="1836525"/>
            <a:ext cx="1285800" cy="1341900"/>
          </a:xfrm>
          <a:prstGeom prst="ellipse">
            <a:avLst/>
          </a:prstGeom>
          <a:noFill/>
          <a:ln cap="flat" cmpd="sng" w="19050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0" name="Google Shape;290;p14"/>
          <p:cNvSpPr txBox="1"/>
          <p:nvPr/>
        </p:nvSpPr>
        <p:spPr>
          <a:xfrm>
            <a:off x="613075" y="3317150"/>
            <a:ext cx="19512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Jasindan Rasalingam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1" name="Google Shape;291;p14"/>
          <p:cNvPicPr preferRelativeResize="0"/>
          <p:nvPr/>
        </p:nvPicPr>
        <p:blipFill rotWithShape="1">
          <a:blip r:embed="rId6">
            <a:alphaModFix/>
          </a:blip>
          <a:srcRect b="9934" l="0" r="0" t="0"/>
          <a:stretch/>
        </p:blipFill>
        <p:spPr>
          <a:xfrm>
            <a:off x="921175" y="1848377"/>
            <a:ext cx="1335000" cy="1333200"/>
          </a:xfrm>
          <a:prstGeom prst="ellipse">
            <a:avLst/>
          </a:prstGeom>
          <a:noFill/>
          <a:ln cap="flat" cmpd="sng" w="19050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297" name="Google Shape;297;p15"/>
          <p:cNvSpPr txBox="1"/>
          <p:nvPr>
            <p:ph idx="1" type="body"/>
          </p:nvPr>
        </p:nvSpPr>
        <p:spPr>
          <a:xfrm>
            <a:off x="1303800" y="1597875"/>
            <a:ext cx="7030500" cy="28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Objective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a music player using an arduino and LM386 signal </a:t>
            </a:r>
            <a:r>
              <a:rPr lang="en"/>
              <a:t>amplifier</a:t>
            </a:r>
            <a:r>
              <a:rPr lang="en"/>
              <a:t>, and potentially add an alarm feature with display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Relation to Embedded Systems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Micro-controller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System has a dedicated function, that is part of a larger system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this case the speaker and arduino are part of the alarm clock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Digital to Analog signal </a:t>
            </a:r>
            <a:r>
              <a:rPr lang="en"/>
              <a:t>conversion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Designed for a specific purpose, play audio files (.WAV)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6"/>
          <p:cNvPicPr preferRelativeResize="0"/>
          <p:nvPr/>
        </p:nvPicPr>
        <p:blipFill rotWithShape="1">
          <a:blip r:embed="rId3">
            <a:alphaModFix/>
          </a:blip>
          <a:srcRect b="0" l="0" r="418" t="0"/>
          <a:stretch/>
        </p:blipFill>
        <p:spPr>
          <a:xfrm>
            <a:off x="509650" y="995107"/>
            <a:ext cx="7030500" cy="414839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</a:t>
            </a:r>
            <a:endParaRPr/>
          </a:p>
        </p:txBody>
      </p:sp>
      <p:sp>
        <p:nvSpPr>
          <p:cNvPr id="304" name="Google Shape;304;p16"/>
          <p:cNvSpPr txBox="1"/>
          <p:nvPr/>
        </p:nvSpPr>
        <p:spPr>
          <a:xfrm>
            <a:off x="5882425" y="958650"/>
            <a:ext cx="2675700" cy="1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Components</a:t>
            </a:r>
            <a:endParaRPr b="1"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-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Arduino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-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SD Card Reader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-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LM386 Amplifier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-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10uf cap x2, 100uf cap x2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-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1K res, 10K res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-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Push button x2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pic>
        <p:nvPicPr>
          <p:cNvPr id="310" name="Google Shape;310;p17"/>
          <p:cNvPicPr preferRelativeResize="0"/>
          <p:nvPr/>
        </p:nvPicPr>
        <p:blipFill rotWithShape="1">
          <a:blip r:embed="rId3">
            <a:alphaModFix/>
          </a:blip>
          <a:srcRect b="5624" l="1716" r="6024" t="9029"/>
          <a:stretch/>
        </p:blipFill>
        <p:spPr>
          <a:xfrm>
            <a:off x="366450" y="1690350"/>
            <a:ext cx="3986549" cy="2765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7"/>
          <p:cNvPicPr preferRelativeResize="0"/>
          <p:nvPr/>
        </p:nvPicPr>
        <p:blipFill rotWithShape="1">
          <a:blip r:embed="rId4">
            <a:alphaModFix/>
          </a:blip>
          <a:srcRect b="3396" l="0" r="6103" t="11264"/>
          <a:stretch/>
        </p:blipFill>
        <p:spPr>
          <a:xfrm>
            <a:off x="4650300" y="1690350"/>
            <a:ext cx="4057422" cy="2765728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7"/>
          <p:cNvSpPr txBox="1"/>
          <p:nvPr/>
        </p:nvSpPr>
        <p:spPr>
          <a:xfrm>
            <a:off x="1919550" y="4548550"/>
            <a:ext cx="7548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View 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17"/>
          <p:cNvSpPr txBox="1"/>
          <p:nvPr/>
        </p:nvSpPr>
        <p:spPr>
          <a:xfrm>
            <a:off x="6301600" y="4548550"/>
            <a:ext cx="7548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View 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/>
          <p:nvPr>
            <p:ph type="title"/>
          </p:nvPr>
        </p:nvSpPr>
        <p:spPr>
          <a:xfrm>
            <a:off x="1332800" y="5551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(cont’d)</a:t>
            </a:r>
            <a:endParaRPr/>
          </a:p>
        </p:txBody>
      </p:sp>
      <p:pic>
        <p:nvPicPr>
          <p:cNvPr id="319" name="Google Shape;319;p18"/>
          <p:cNvPicPr preferRelativeResize="0"/>
          <p:nvPr/>
        </p:nvPicPr>
        <p:blipFill rotWithShape="1">
          <a:blip r:embed="rId3">
            <a:alphaModFix/>
          </a:blip>
          <a:srcRect b="823" l="0" r="0" t="0"/>
          <a:stretch/>
        </p:blipFill>
        <p:spPr>
          <a:xfrm>
            <a:off x="6214400" y="1965913"/>
            <a:ext cx="2387125" cy="252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4109" y="1965913"/>
            <a:ext cx="2035816" cy="2520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8"/>
          <p:cNvSpPr txBox="1"/>
          <p:nvPr/>
        </p:nvSpPr>
        <p:spPr>
          <a:xfrm>
            <a:off x="4886713" y="4615150"/>
            <a:ext cx="7548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Setup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030563" y="4615150"/>
            <a:ext cx="7548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Loop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24450" y="1849888"/>
            <a:ext cx="3284100" cy="27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Set pin for speaker output and SD card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Set pins for push button input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Configure music player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Read next button and switch tracks when pressed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Read pause button and pause when pressed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Basic debounce so we don’t capture multiple inputs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sz="1100"/>
              <a:t>TMRpcm library for async music playback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