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548538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94E35F-D5E3-4893-B864-40A620D1198A}"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295080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509767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24601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402626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1411915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2762913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42658625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20292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366750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384350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4E35F-D5E3-4893-B864-40A620D1198A}"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424994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4E35F-D5E3-4893-B864-40A620D1198A}"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244743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700927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84423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F94E35F-D5E3-4893-B864-40A620D1198A}" type="datetimeFigureOut">
              <a:rPr lang="en-IN" smtClean="0"/>
              <a:t>28-09-2023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255123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94E35F-D5E3-4893-B864-40A620D1198A}"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178659-0E10-406C-9D57-3811FC7A0FF0}" type="slidenum">
              <a:rPr lang="en-IN" smtClean="0"/>
              <a:t>‹#›</a:t>
            </a:fld>
            <a:endParaRPr lang="en-IN"/>
          </a:p>
        </p:txBody>
      </p:sp>
    </p:spTree>
    <p:extLst>
      <p:ext uri="{BB962C8B-B14F-4D97-AF65-F5344CB8AC3E}">
        <p14:creationId xmlns:p14="http://schemas.microsoft.com/office/powerpoint/2010/main" val="87847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F94E35F-D5E3-4893-B864-40A620D1198A}" type="datetimeFigureOut">
              <a:rPr lang="en-IN" smtClean="0"/>
              <a:t>28-09-2023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C178659-0E10-406C-9D57-3811FC7A0FF0}" type="slidenum">
              <a:rPr lang="en-IN" smtClean="0"/>
              <a:t>‹#›</a:t>
            </a:fld>
            <a:endParaRPr lang="en-IN"/>
          </a:p>
        </p:txBody>
      </p:sp>
    </p:spTree>
    <p:extLst>
      <p:ext uri="{BB962C8B-B14F-4D97-AF65-F5344CB8AC3E}">
        <p14:creationId xmlns:p14="http://schemas.microsoft.com/office/powerpoint/2010/main" val="208980818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365C-5837-4E49-9DB1-4E6A19451642}"/>
              </a:ext>
            </a:extLst>
          </p:cNvPr>
          <p:cNvSpPr>
            <a:spLocks noGrp="1"/>
          </p:cNvSpPr>
          <p:nvPr>
            <p:ph type="ctrTitle"/>
          </p:nvPr>
        </p:nvSpPr>
        <p:spPr>
          <a:xfrm>
            <a:off x="977673" y="608045"/>
            <a:ext cx="8825658" cy="3329581"/>
          </a:xfrm>
        </p:spPr>
        <p:txBody>
          <a:bodyPr>
            <a:normAutofit fontScale="90000"/>
          </a:bodyPr>
          <a:lstStyle/>
          <a:p>
            <a:r>
              <a:rPr lang="en-US" dirty="0"/>
              <a:t>Water Quality Analysis and Prediction</a:t>
            </a:r>
            <a:endParaRPr lang="en-IN" dirty="0"/>
          </a:p>
        </p:txBody>
      </p:sp>
      <p:sp>
        <p:nvSpPr>
          <p:cNvPr id="3" name="Subtitle 2">
            <a:extLst>
              <a:ext uri="{FF2B5EF4-FFF2-40B4-BE49-F238E27FC236}">
                <a16:creationId xmlns:a16="http://schemas.microsoft.com/office/drawing/2014/main" id="{5FC265AF-5D89-CE45-FA2B-B3AEDF8C55B7}"/>
              </a:ext>
            </a:extLst>
          </p:cNvPr>
          <p:cNvSpPr>
            <a:spLocks noGrp="1"/>
          </p:cNvSpPr>
          <p:nvPr>
            <p:ph type="subTitle" idx="1"/>
          </p:nvPr>
        </p:nvSpPr>
        <p:spPr>
          <a:xfrm>
            <a:off x="1145624" y="4096247"/>
            <a:ext cx="8825658" cy="1147557"/>
          </a:xfrm>
        </p:spPr>
        <p:txBody>
          <a:bodyPr>
            <a:normAutofit fontScale="32500" lnSpcReduction="20000"/>
          </a:bodyPr>
          <a:lstStyle/>
          <a:p>
            <a:r>
              <a:rPr lang="en-US" sz="5500" dirty="0">
                <a:solidFill>
                  <a:schemeClr val="tx1"/>
                </a:solidFill>
              </a:rPr>
              <a:t>1.Adhithya S</a:t>
            </a:r>
          </a:p>
          <a:p>
            <a:r>
              <a:rPr lang="en-US" sz="5500" dirty="0">
                <a:solidFill>
                  <a:schemeClr val="tx1"/>
                </a:solidFill>
              </a:rPr>
              <a:t>2.Ashwin Kumar r</a:t>
            </a:r>
          </a:p>
          <a:p>
            <a:r>
              <a:rPr lang="en-US" sz="5500" dirty="0">
                <a:solidFill>
                  <a:schemeClr val="tx1"/>
                </a:solidFill>
              </a:rPr>
              <a:t>3.HARISH S</a:t>
            </a:r>
          </a:p>
        </p:txBody>
      </p:sp>
    </p:spTree>
    <p:extLst>
      <p:ext uri="{BB962C8B-B14F-4D97-AF65-F5344CB8AC3E}">
        <p14:creationId xmlns:p14="http://schemas.microsoft.com/office/powerpoint/2010/main" val="173326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E66C-D92E-AF88-5EDE-930A7DB56905}"/>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87B7BB59-467F-D35F-9628-5DAC41932403}"/>
              </a:ext>
            </a:extLst>
          </p:cNvPr>
          <p:cNvSpPr>
            <a:spLocks noGrp="1"/>
          </p:cNvSpPr>
          <p:nvPr>
            <p:ph idx="1"/>
          </p:nvPr>
        </p:nvSpPr>
        <p:spPr/>
        <p:txBody>
          <a:bodyPr/>
          <a:lstStyle/>
          <a:p>
            <a:r>
              <a:rPr lang="en-US" dirty="0"/>
              <a:t>To Create a machine learning model for water quality analysis and prediction</a:t>
            </a:r>
            <a:endParaRPr lang="en-IN" dirty="0"/>
          </a:p>
        </p:txBody>
      </p:sp>
    </p:spTree>
    <p:extLst>
      <p:ext uri="{BB962C8B-B14F-4D97-AF65-F5344CB8AC3E}">
        <p14:creationId xmlns:p14="http://schemas.microsoft.com/office/powerpoint/2010/main" val="66939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AFA89-6A3B-E0F0-EFA2-ECC7E1BF0A01}"/>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5B61B868-A2B7-7DF3-A372-E72901F45A55}"/>
              </a:ext>
            </a:extLst>
          </p:cNvPr>
          <p:cNvSpPr>
            <a:spLocks noGrp="1"/>
          </p:cNvSpPr>
          <p:nvPr>
            <p:ph idx="1"/>
          </p:nvPr>
        </p:nvSpPr>
        <p:spPr/>
        <p:txBody>
          <a:bodyPr/>
          <a:lstStyle/>
          <a:p>
            <a:r>
              <a:rPr lang="en-US" dirty="0"/>
              <a:t>Python</a:t>
            </a:r>
          </a:p>
          <a:p>
            <a:r>
              <a:rPr lang="en-US" dirty="0" err="1"/>
              <a:t>Jupyter</a:t>
            </a:r>
            <a:r>
              <a:rPr lang="en-US" dirty="0"/>
              <a:t> Notebook</a:t>
            </a:r>
          </a:p>
          <a:p>
            <a:r>
              <a:rPr lang="en-US" dirty="0"/>
              <a:t>Machine Learning Algorithms(Decision Tree Classifier)</a:t>
            </a:r>
            <a:endParaRPr lang="en-IN" dirty="0"/>
          </a:p>
        </p:txBody>
      </p:sp>
    </p:spTree>
    <p:extLst>
      <p:ext uri="{BB962C8B-B14F-4D97-AF65-F5344CB8AC3E}">
        <p14:creationId xmlns:p14="http://schemas.microsoft.com/office/powerpoint/2010/main" val="200327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AD67-266F-C180-A1B6-AAB9588C1821}"/>
              </a:ext>
            </a:extLst>
          </p:cNvPr>
          <p:cNvSpPr>
            <a:spLocks noGrp="1"/>
          </p:cNvSpPr>
          <p:nvPr>
            <p:ph type="title"/>
          </p:nvPr>
        </p:nvSpPr>
        <p:spPr>
          <a:xfrm>
            <a:off x="1526224" y="216691"/>
            <a:ext cx="9603275" cy="1049235"/>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EF767C3-0F61-7ECD-9851-3A5734FC0383}"/>
              </a:ext>
            </a:extLst>
          </p:cNvPr>
          <p:cNvSpPr>
            <a:spLocks noGrp="1"/>
          </p:cNvSpPr>
          <p:nvPr>
            <p:ph idx="1"/>
          </p:nvPr>
        </p:nvSpPr>
        <p:spPr>
          <a:xfrm>
            <a:off x="1103312" y="1265926"/>
            <a:ext cx="8946541" cy="4982473"/>
          </a:xfrm>
        </p:spPr>
        <p:txBody>
          <a:bodyPr>
            <a:normAutofit lnSpcReduction="10000"/>
          </a:bodyPr>
          <a:lstStyle/>
          <a:p>
            <a:r>
              <a:rPr lang="en-US" dirty="0"/>
              <a:t>Water is perhaps the most precious natural resource after air.</a:t>
            </a:r>
          </a:p>
          <a:p>
            <a:r>
              <a:rPr lang="en-US" dirty="0"/>
              <a:t> Though the surface of the earth is mostly consists of water, only a small part of it is usable, which makes this resource limited.</a:t>
            </a:r>
          </a:p>
          <a:p>
            <a:r>
              <a:rPr lang="en-US" dirty="0"/>
              <a:t> This precious and limited resource, therefore, must be used with care. As water is required for different purposes, the suitability of it must be checked before use. Also, sources of water must be monitored regularly to determine whether they are in sound health or not. </a:t>
            </a:r>
          </a:p>
          <a:p>
            <a:r>
              <a:rPr lang="en-US" dirty="0"/>
              <a:t>Poor condition of water bodies are not only the indictor of environmental degradation, it is also a threat to the ecosystem. In industries, improper quality of water may cause hazards and severe economic loss. </a:t>
            </a:r>
          </a:p>
          <a:p>
            <a:r>
              <a:rPr lang="en-US" dirty="0"/>
              <a:t>Thus, the quality of water is very important in both environmental and economic aspects. Thus, water quality analysis is essential for using it in any purpose.. </a:t>
            </a:r>
            <a:endParaRPr lang="en-IN" dirty="0"/>
          </a:p>
        </p:txBody>
      </p:sp>
    </p:spTree>
    <p:extLst>
      <p:ext uri="{BB962C8B-B14F-4D97-AF65-F5344CB8AC3E}">
        <p14:creationId xmlns:p14="http://schemas.microsoft.com/office/powerpoint/2010/main" val="393534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73F4D-AD8A-C295-02E1-95682B61EDA8}"/>
              </a:ext>
            </a:extLst>
          </p:cNvPr>
          <p:cNvSpPr>
            <a:spLocks noGrp="1"/>
          </p:cNvSpPr>
          <p:nvPr>
            <p:ph type="title"/>
          </p:nvPr>
        </p:nvSpPr>
        <p:spPr>
          <a:xfrm>
            <a:off x="982013" y="206143"/>
            <a:ext cx="9404723" cy="713609"/>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CF80FDC2-26C7-C85A-BCC4-DC4D04B5D182}"/>
              </a:ext>
            </a:extLst>
          </p:cNvPr>
          <p:cNvSpPr>
            <a:spLocks noGrp="1"/>
          </p:cNvSpPr>
          <p:nvPr>
            <p:ph idx="1"/>
          </p:nvPr>
        </p:nvSpPr>
        <p:spPr>
          <a:xfrm>
            <a:off x="1093981" y="1119857"/>
            <a:ext cx="8946541" cy="5411572"/>
          </a:xfrm>
        </p:spPr>
        <p:txBody>
          <a:bodyPr/>
          <a:lstStyle/>
          <a:p>
            <a:r>
              <a:rPr lang="en-US" dirty="0"/>
              <a:t>Now a days many people are suffering from dangerous diseases which are caused due to impure water. In our project we are doing analysis for water quality monitoring system, it gives data about the quality of water, on a webpage. </a:t>
            </a:r>
          </a:p>
          <a:p>
            <a:r>
              <a:rPr lang="en-US" dirty="0"/>
              <a:t>The quality of water is determined using various sensors like PH sensor and turbidity sensor, connected to the Arduino family microcontroller. </a:t>
            </a:r>
          </a:p>
          <a:p>
            <a:r>
              <a:rPr lang="en-US" dirty="0"/>
              <a:t>The data will be transferred constantly from the remote sensor organize through microcontroller and </a:t>
            </a:r>
            <a:r>
              <a:rPr lang="en-US" dirty="0" err="1"/>
              <a:t>wifi</a:t>
            </a:r>
            <a:r>
              <a:rPr lang="en-US" dirty="0"/>
              <a:t>. </a:t>
            </a:r>
          </a:p>
          <a:p>
            <a:r>
              <a:rPr lang="en-US" dirty="0"/>
              <a:t>The total data regarding the purity of water is displayed in the webpage and is </a:t>
            </a:r>
            <a:r>
              <a:rPr lang="en-US" dirty="0" err="1"/>
              <a:t>analysed</a:t>
            </a:r>
            <a:r>
              <a:rPr lang="en-US" dirty="0"/>
              <a:t> in the form of graph, pie chart and values are given in the table. We transfer this information to cloud and clients can get to this information through web page application, client from anyplace can screen the data whenever. </a:t>
            </a:r>
            <a:endParaRPr lang="en-IN" dirty="0"/>
          </a:p>
        </p:txBody>
      </p:sp>
    </p:spTree>
    <p:extLst>
      <p:ext uri="{BB962C8B-B14F-4D97-AF65-F5344CB8AC3E}">
        <p14:creationId xmlns:p14="http://schemas.microsoft.com/office/powerpoint/2010/main" val="277825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037E-05D1-F52C-6D6E-F8C005BBECF0}"/>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BA245639-728D-A5C8-D519-969254BC31C7}"/>
              </a:ext>
            </a:extLst>
          </p:cNvPr>
          <p:cNvSpPr>
            <a:spLocks noGrp="1"/>
          </p:cNvSpPr>
          <p:nvPr>
            <p:ph idx="1"/>
          </p:nvPr>
        </p:nvSpPr>
        <p:spPr/>
        <p:txBody>
          <a:bodyPr/>
          <a:lstStyle/>
          <a:p>
            <a:r>
              <a:rPr lang="en-IN" sz="1800" dirty="0">
                <a:latin typeface="Calibri" panose="020F0502020204030204" pitchFamily="34" charset="0"/>
                <a:ea typeface="Calibri" panose="020F0502020204030204" pitchFamily="34" charset="0"/>
                <a:cs typeface="Cordia New" panose="020B0304020202020204" pitchFamily="34" charset="-34"/>
              </a:rPr>
              <a:t>In the existing system t</a:t>
            </a:r>
            <a:r>
              <a:rPr lang="en-IN" sz="1800" dirty="0">
                <a:effectLst/>
                <a:latin typeface="Calibri" panose="020F0502020204030204" pitchFamily="34" charset="0"/>
                <a:ea typeface="Calibri" panose="020F0502020204030204" pitchFamily="34" charset="0"/>
                <a:cs typeface="Cordia New" panose="020B0304020202020204" pitchFamily="34" charset="-34"/>
              </a:rPr>
              <a:t>he water quality will be checked by the Ph and turbidity sensors which are connected to the Node MCU microcontroller. The data is collected and is sent to the cloud for storage.</a:t>
            </a:r>
            <a:endParaRPr lang="en-IN" dirty="0"/>
          </a:p>
        </p:txBody>
      </p:sp>
    </p:spTree>
    <p:extLst>
      <p:ext uri="{BB962C8B-B14F-4D97-AF65-F5344CB8AC3E}">
        <p14:creationId xmlns:p14="http://schemas.microsoft.com/office/powerpoint/2010/main" val="3456197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9169-C1D4-A547-E7B1-336477EF2AE8}"/>
              </a:ext>
            </a:extLst>
          </p:cNvPr>
          <p:cNvSpPr>
            <a:spLocks noGrp="1"/>
          </p:cNvSpPr>
          <p:nvPr>
            <p:ph type="title"/>
          </p:nvPr>
        </p:nvSpPr>
        <p:spPr/>
        <p:txBody>
          <a:bodyPr/>
          <a:lstStyle/>
          <a:p>
            <a:r>
              <a:rPr lang="en-US" dirty="0"/>
              <a:t>Block Diagram</a:t>
            </a:r>
            <a:endParaRPr lang="en-IN" dirty="0"/>
          </a:p>
        </p:txBody>
      </p:sp>
      <p:pic>
        <p:nvPicPr>
          <p:cNvPr id="1026" name="Picture 2" descr="Prediction Of Water Quality Using Machine Learning Algorithm">
            <a:extLst>
              <a:ext uri="{FF2B5EF4-FFF2-40B4-BE49-F238E27FC236}">
                <a16:creationId xmlns:a16="http://schemas.microsoft.com/office/drawing/2014/main" id="{3E229C99-2B7D-AB26-D66A-F5D4801664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2366" y="1436914"/>
            <a:ext cx="3198332" cy="481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55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0BFD-B42F-06CF-024D-56B6DA59E713}"/>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11C45B41-9188-735B-AA85-B64A92B20081}"/>
              </a:ext>
            </a:extLst>
          </p:cNvPr>
          <p:cNvSpPr>
            <a:spLocks noGrp="1"/>
          </p:cNvSpPr>
          <p:nvPr>
            <p:ph idx="1"/>
          </p:nvPr>
        </p:nvSpPr>
        <p:spPr/>
        <p:txBody>
          <a:bodyPr/>
          <a:lstStyle/>
          <a:p>
            <a:r>
              <a:rPr lang="en-US" dirty="0"/>
              <a:t>In the proposed system water quality is </a:t>
            </a:r>
            <a:r>
              <a:rPr lang="en-US" dirty="0" err="1"/>
              <a:t>analysed</a:t>
            </a:r>
            <a:r>
              <a:rPr lang="en-US" dirty="0"/>
              <a:t> using certain parameters like pH value , hardness , solids , chloramines , sulfate , conductivity , </a:t>
            </a:r>
            <a:r>
              <a:rPr lang="en-US" dirty="0" err="1"/>
              <a:t>organic_carbon</a:t>
            </a:r>
            <a:r>
              <a:rPr lang="en-US" dirty="0"/>
              <a:t> , trihalomethanes , turbidity and </a:t>
            </a:r>
            <a:r>
              <a:rPr lang="en-US" dirty="0" err="1"/>
              <a:t>potablity</a:t>
            </a:r>
            <a:endParaRPr lang="en-IN" dirty="0"/>
          </a:p>
        </p:txBody>
      </p:sp>
    </p:spTree>
    <p:extLst>
      <p:ext uri="{BB962C8B-B14F-4D97-AF65-F5344CB8AC3E}">
        <p14:creationId xmlns:p14="http://schemas.microsoft.com/office/powerpoint/2010/main" val="416167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22</TotalTime>
  <Words>426</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vt:lpstr>
      <vt:lpstr>Water Quality Analysis and Prediction</vt:lpstr>
      <vt:lpstr>Objective</vt:lpstr>
      <vt:lpstr>Technologies Used</vt:lpstr>
      <vt:lpstr>Introduction</vt:lpstr>
      <vt:lpstr>Abstract</vt:lpstr>
      <vt:lpstr>Existing System</vt:lpstr>
      <vt:lpstr>Block Diagram</vt:lpstr>
      <vt:lpstr>Proposed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Analysis and Prediction</dc:title>
  <dc:creator>harishsrinivasan17@outlook.com</dc:creator>
  <cp:lastModifiedBy>harishsrinivasan17@outlook.com</cp:lastModifiedBy>
  <cp:revision>5</cp:revision>
  <dcterms:created xsi:type="dcterms:W3CDTF">2023-09-20T04:30:36Z</dcterms:created>
  <dcterms:modified xsi:type="dcterms:W3CDTF">2023-09-28T06:14:22Z</dcterms:modified>
</cp:coreProperties>
</file>