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diagrams/data1.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2.xml" ContentType="application/vnd.openxmlformats-officedocument.drawingml.diagramData+xml"/>
  <Override PartName="/ppt/presentation.xml" ContentType="application/vnd.openxmlformats-officedocument.presentationml.presentation.main+xml"/>
  <Override PartName="/ppt/slides/slide6.xml" ContentType="application/vnd.openxmlformats-officedocument.presentationml.slide+xml"/>
  <Override PartName="/ppt/slides/slide11.xml" ContentType="application/vnd.openxmlformats-officedocument.presentationml.slide+xml"/>
  <Override PartName="/ppt/slides/slide10.xml" ContentType="application/vnd.openxmlformats-officedocument.presentationml.slide+xml"/>
  <Override PartName="/ppt/slides/slide9.xml" ContentType="application/vnd.openxmlformats-officedocument.presentationml.slide+xml"/>
  <Override PartName="/ppt/slides/slide8.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3.xml" ContentType="application/vnd.openxmlformats-officedocument.presentationml.slide+xml"/>
  <Override PartName="/ppt/slides/slide22.xml" ContentType="application/vnd.openxmlformats-officedocument.presentationml.slide+xml"/>
  <Override PartName="/ppt/slides/slide21.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18.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7.xml" ContentType="application/vnd.openxmlformats-officedocument.presentationml.slide+xml"/>
  <Override PartName="/ppt/slideLayouts/slideLayout3.xml" ContentType="application/vnd.openxmlformats-officedocument.presentationml.slideLayout+xml"/>
  <Override PartName="/ppt/slideMasters/slideMaster1.xml" ContentType="application/vnd.openxmlformats-officedocument.presentationml.slideMaster+xml"/>
  <Override PartName="/ppt/slideLayouts/slideLayout8.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7.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diagrams/quickStyle3.xml" ContentType="application/vnd.openxmlformats-officedocument.drawingml.diagramStyle+xml"/>
  <Override PartName="/ppt/theme/theme1.xml" ContentType="application/vnd.openxmlformats-officedocument.theme+xml"/>
  <Override PartName="/ppt/diagrams/layout4.xml" ContentType="application/vnd.openxmlformats-officedocument.drawingml.diagramLayout+xml"/>
  <Override PartName="/ppt/diagrams/drawing3.xml" ContentType="application/vnd.ms-office.drawingml.diagramDrawing+xml"/>
  <Override PartName="/ppt/diagrams/colors4.xml" ContentType="application/vnd.openxmlformats-officedocument.drawingml.diagramColors+xml"/>
  <Override PartName="/ppt/diagrams/layout1.xml" ContentType="application/vnd.openxmlformats-officedocument.drawingml.diagramLayout+xml"/>
  <Override PartName="/ppt/diagrams/drawing4.xml" ContentType="application/vnd.ms-office.drawingml.diagramDrawing+xml"/>
  <Override PartName="/ppt/diagrams/quickStyle4.xml" ContentType="application/vnd.openxmlformats-officedocument.drawingml.diagramStyle+xml"/>
  <Override PartName="/ppt/diagrams/quickStyle1.xml" ContentType="application/vnd.openxmlformats-officedocument.drawingml.diagramStyle+xml"/>
  <Override PartName="/ppt/diagrams/colors1.xml" ContentType="application/vnd.openxmlformats-officedocument.drawingml.diagramColors+xml"/>
  <Override PartName="/ppt/diagrams/drawing2.xml" ContentType="application/vnd.ms-office.drawingml.diagramDrawing+xml"/>
  <Override PartName="/ppt/diagrams/colors2.xml" ContentType="application/vnd.openxmlformats-officedocument.drawingml.diagramColors+xml"/>
  <Override PartName="/ppt/diagrams/quickStyle2.xml" ContentType="application/vnd.openxmlformats-officedocument.drawingml.diagramStyle+xml"/>
  <Override PartName="/ppt/diagrams/layout2.xml" ContentType="application/vnd.openxmlformats-officedocument.drawingml.diagramLayout+xml"/>
  <Override PartName="/ppt/diagrams/colors3.xml" ContentType="application/vnd.openxmlformats-officedocument.drawingml.diagramColors+xml"/>
  <Override PartName="/ppt/diagrams/drawing1.xml" ContentType="application/vnd.ms-office.drawingml.diagramDrawing+xml"/>
  <Override PartName="/ppt/diagrams/layout3.xml" ContentType="application/vnd.openxmlformats-officedocument.drawingml.diagramLayout+xml"/>
  <Override PartName="/ppt/viewProps.xml" ContentType="application/vnd.openxmlformats-officedocument.presentationml.viewProps+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2" r:id="rId4"/>
    <p:sldId id="263" r:id="rId5"/>
    <p:sldId id="264" r:id="rId6"/>
    <p:sldId id="258" r:id="rId7"/>
    <p:sldId id="270" r:id="rId8"/>
    <p:sldId id="272" r:id="rId9"/>
    <p:sldId id="268" r:id="rId10"/>
    <p:sldId id="269" r:id="rId11"/>
    <p:sldId id="271" r:id="rId12"/>
    <p:sldId id="265" r:id="rId13"/>
    <p:sldId id="266" r:id="rId14"/>
    <p:sldId id="273" r:id="rId15"/>
    <p:sldId id="274" r:id="rId16"/>
    <p:sldId id="259" r:id="rId17"/>
    <p:sldId id="276" r:id="rId18"/>
    <p:sldId id="277" r:id="rId19"/>
    <p:sldId id="275"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4" d="100"/>
          <a:sy n="84" d="100"/>
        </p:scale>
        <p:origin x="547"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customXml" Target="../customXml/item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openxmlformats.org/officeDocument/2006/relationships/customXml" Target="../customXml/item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9EB2025-B435-47FB-9BE9-9C6A1417F2DE}"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D14268EB-2D32-4B2B-B352-8A4660E3301F}">
      <dgm:prSet phldrT="[Text]"/>
      <dgm:spPr/>
      <dgm:t>
        <a:bodyPr/>
        <a:lstStyle/>
        <a:p>
          <a:r>
            <a:rPr lang="en-US" dirty="0" smtClean="0"/>
            <a:t>Components</a:t>
          </a:r>
          <a:endParaRPr lang="en-US" dirty="0"/>
        </a:p>
      </dgm:t>
    </dgm:pt>
    <dgm:pt modelId="{B9F56D83-FAD6-40B7-A37F-6629D8319216}" type="parTrans" cxnId="{36FFA6E4-D06D-4813-B41B-696D7A5C9FF3}">
      <dgm:prSet/>
      <dgm:spPr/>
      <dgm:t>
        <a:bodyPr/>
        <a:lstStyle/>
        <a:p>
          <a:endParaRPr lang="en-US"/>
        </a:p>
      </dgm:t>
    </dgm:pt>
    <dgm:pt modelId="{2113CA78-1681-43BF-965F-AA8FF355469F}" type="sibTrans" cxnId="{36FFA6E4-D06D-4813-B41B-696D7A5C9FF3}">
      <dgm:prSet/>
      <dgm:spPr/>
      <dgm:t>
        <a:bodyPr/>
        <a:lstStyle/>
        <a:p>
          <a:endParaRPr lang="en-US"/>
        </a:p>
      </dgm:t>
    </dgm:pt>
    <dgm:pt modelId="{7D0D8F9F-AAEF-43F9-8232-3433B07ED93D}">
      <dgm:prSet phldrT="[Text]"/>
      <dgm:spPr/>
      <dgm:t>
        <a:bodyPr/>
        <a:lstStyle/>
        <a:p>
          <a:r>
            <a:rPr lang="en-US" dirty="0" smtClean="0"/>
            <a:t>Employees</a:t>
          </a:r>
        </a:p>
      </dgm:t>
    </dgm:pt>
    <dgm:pt modelId="{37541FC3-5BAB-4897-B9DA-E3C2E3349B13}" type="parTrans" cxnId="{D2907842-B574-488A-8B2B-4A6C7056D150}">
      <dgm:prSet/>
      <dgm:spPr/>
      <dgm:t>
        <a:bodyPr/>
        <a:lstStyle/>
        <a:p>
          <a:endParaRPr lang="en-US"/>
        </a:p>
      </dgm:t>
    </dgm:pt>
    <dgm:pt modelId="{843ED0B7-0B15-44FF-8FB7-5D76A89F158B}" type="sibTrans" cxnId="{D2907842-B574-488A-8B2B-4A6C7056D150}">
      <dgm:prSet/>
      <dgm:spPr/>
      <dgm:t>
        <a:bodyPr/>
        <a:lstStyle/>
        <a:p>
          <a:endParaRPr lang="en-US"/>
        </a:p>
      </dgm:t>
    </dgm:pt>
    <dgm:pt modelId="{08C100A2-188E-405E-B23A-7BB70A05E65C}">
      <dgm:prSet phldrT="[Text]"/>
      <dgm:spPr/>
      <dgm:t>
        <a:bodyPr/>
        <a:lstStyle/>
        <a:p>
          <a:r>
            <a:rPr lang="en-US" dirty="0" smtClean="0"/>
            <a:t>External</a:t>
          </a:r>
          <a:endParaRPr lang="en-US" dirty="0"/>
        </a:p>
      </dgm:t>
    </dgm:pt>
    <dgm:pt modelId="{48873516-5326-4045-9B2D-6C5DE98441B3}" type="parTrans" cxnId="{7DCE1EB5-941B-4CDF-AB78-F021ACEF0496}">
      <dgm:prSet/>
      <dgm:spPr/>
      <dgm:t>
        <a:bodyPr/>
        <a:lstStyle/>
        <a:p>
          <a:endParaRPr lang="en-US"/>
        </a:p>
      </dgm:t>
    </dgm:pt>
    <dgm:pt modelId="{15366EF2-B459-4424-8A45-8F4B0AED0D32}" type="sibTrans" cxnId="{7DCE1EB5-941B-4CDF-AB78-F021ACEF0496}">
      <dgm:prSet/>
      <dgm:spPr/>
      <dgm:t>
        <a:bodyPr/>
        <a:lstStyle/>
        <a:p>
          <a:endParaRPr lang="en-US"/>
        </a:p>
      </dgm:t>
    </dgm:pt>
    <dgm:pt modelId="{AB73EAC3-7D9C-496F-865F-AA6026598A45}">
      <dgm:prSet phldrT="[Text]"/>
      <dgm:spPr/>
      <dgm:t>
        <a:bodyPr/>
        <a:lstStyle/>
        <a:p>
          <a:r>
            <a:rPr lang="en-US" dirty="0" smtClean="0"/>
            <a:t>Internal</a:t>
          </a:r>
          <a:endParaRPr lang="en-US" dirty="0"/>
        </a:p>
      </dgm:t>
    </dgm:pt>
    <dgm:pt modelId="{EC4D536F-1C8A-40A5-B214-E5F4D312A978}" type="parTrans" cxnId="{3EA1EA62-B1E0-4BB2-AE6A-C769E1BA1061}">
      <dgm:prSet/>
      <dgm:spPr/>
      <dgm:t>
        <a:bodyPr/>
        <a:lstStyle/>
        <a:p>
          <a:endParaRPr lang="en-US"/>
        </a:p>
      </dgm:t>
    </dgm:pt>
    <dgm:pt modelId="{70923169-C818-445E-BF7B-1CFB0D47D14E}" type="sibTrans" cxnId="{3EA1EA62-B1E0-4BB2-AE6A-C769E1BA1061}">
      <dgm:prSet/>
      <dgm:spPr/>
      <dgm:t>
        <a:bodyPr/>
        <a:lstStyle/>
        <a:p>
          <a:endParaRPr lang="en-US"/>
        </a:p>
      </dgm:t>
    </dgm:pt>
    <dgm:pt modelId="{E59FB849-711C-4615-95A6-FCECC84EA31D}">
      <dgm:prSet phldrT="[Text]"/>
      <dgm:spPr/>
      <dgm:t>
        <a:bodyPr/>
        <a:lstStyle/>
        <a:p>
          <a:r>
            <a:rPr lang="en-US" dirty="0" smtClean="0"/>
            <a:t>Shareholders</a:t>
          </a:r>
        </a:p>
      </dgm:t>
    </dgm:pt>
    <dgm:pt modelId="{99468711-9906-42E1-AD13-B36BB8889802}" type="parTrans" cxnId="{7B852641-C2D5-4F73-BD14-8B1B36EF5B8B}">
      <dgm:prSet/>
      <dgm:spPr/>
      <dgm:t>
        <a:bodyPr/>
        <a:lstStyle/>
        <a:p>
          <a:endParaRPr lang="en-US"/>
        </a:p>
      </dgm:t>
    </dgm:pt>
    <dgm:pt modelId="{87FEA73C-AE1A-481D-8483-952BB9F36E53}" type="sibTrans" cxnId="{7B852641-C2D5-4F73-BD14-8B1B36EF5B8B}">
      <dgm:prSet/>
      <dgm:spPr/>
      <dgm:t>
        <a:bodyPr/>
        <a:lstStyle/>
        <a:p>
          <a:endParaRPr lang="en-US"/>
        </a:p>
      </dgm:t>
    </dgm:pt>
    <dgm:pt modelId="{69C9B8E6-6885-444D-812D-AC80673788CA}">
      <dgm:prSet phldrT="[Text]"/>
      <dgm:spPr/>
      <dgm:t>
        <a:bodyPr/>
        <a:lstStyle/>
        <a:p>
          <a:r>
            <a:rPr lang="en-US" dirty="0" smtClean="0"/>
            <a:t>Organizational Culture</a:t>
          </a:r>
        </a:p>
      </dgm:t>
    </dgm:pt>
    <dgm:pt modelId="{2FB853AD-9853-4FE6-9E0F-78367AE08F57}" type="parTrans" cxnId="{12FA76EA-BC66-4345-AB02-370A36FF3CCC}">
      <dgm:prSet/>
      <dgm:spPr/>
      <dgm:t>
        <a:bodyPr/>
        <a:lstStyle/>
        <a:p>
          <a:endParaRPr lang="en-US"/>
        </a:p>
      </dgm:t>
    </dgm:pt>
    <dgm:pt modelId="{4AEC78FF-9E94-4D42-B18C-089F90114763}" type="sibTrans" cxnId="{12FA76EA-BC66-4345-AB02-370A36FF3CCC}">
      <dgm:prSet/>
      <dgm:spPr/>
      <dgm:t>
        <a:bodyPr/>
        <a:lstStyle/>
        <a:p>
          <a:endParaRPr lang="en-US"/>
        </a:p>
      </dgm:t>
    </dgm:pt>
    <dgm:pt modelId="{94CCF311-EA5A-4037-93CE-68A5F9914135}">
      <dgm:prSet phldrT="[Text]"/>
      <dgm:spPr/>
      <dgm:t>
        <a:bodyPr/>
        <a:lstStyle/>
        <a:p>
          <a:r>
            <a:rPr lang="en-US" dirty="0" smtClean="0"/>
            <a:t>Labor Union</a:t>
          </a:r>
        </a:p>
      </dgm:t>
    </dgm:pt>
    <dgm:pt modelId="{B39CCD6C-AFCE-4814-AB30-941146514466}" type="parTrans" cxnId="{9F980481-D5F1-4564-842B-2A067EFD02C5}">
      <dgm:prSet/>
      <dgm:spPr/>
      <dgm:t>
        <a:bodyPr/>
        <a:lstStyle/>
        <a:p>
          <a:endParaRPr lang="en-US"/>
        </a:p>
      </dgm:t>
    </dgm:pt>
    <dgm:pt modelId="{E32F4EFB-0D86-4442-BBB5-291D3E727368}" type="sibTrans" cxnId="{9F980481-D5F1-4564-842B-2A067EFD02C5}">
      <dgm:prSet/>
      <dgm:spPr/>
      <dgm:t>
        <a:bodyPr/>
        <a:lstStyle/>
        <a:p>
          <a:endParaRPr lang="en-US"/>
        </a:p>
      </dgm:t>
    </dgm:pt>
    <dgm:pt modelId="{4464CF36-9ADE-4ED7-BC4E-548D32311646}">
      <dgm:prSet phldrT="[Text]"/>
      <dgm:spPr/>
      <dgm:t>
        <a:bodyPr/>
        <a:lstStyle/>
        <a:p>
          <a:r>
            <a:rPr lang="en-US" dirty="0" smtClean="0"/>
            <a:t>Organizational Structure</a:t>
          </a:r>
        </a:p>
      </dgm:t>
    </dgm:pt>
    <dgm:pt modelId="{35316A0C-AB39-4D2F-AFCC-58C6EA330C81}" type="parTrans" cxnId="{6B2C430E-8373-44EF-A6FB-9C2147461DF6}">
      <dgm:prSet/>
      <dgm:spPr/>
      <dgm:t>
        <a:bodyPr/>
        <a:lstStyle/>
        <a:p>
          <a:endParaRPr lang="en-US"/>
        </a:p>
      </dgm:t>
    </dgm:pt>
    <dgm:pt modelId="{9836A879-CBB7-4FB4-9D29-868284146152}" type="sibTrans" cxnId="{6B2C430E-8373-44EF-A6FB-9C2147461DF6}">
      <dgm:prSet/>
      <dgm:spPr/>
      <dgm:t>
        <a:bodyPr/>
        <a:lstStyle/>
        <a:p>
          <a:endParaRPr lang="en-US"/>
        </a:p>
      </dgm:t>
    </dgm:pt>
    <dgm:pt modelId="{5F72783E-3103-4B17-A70C-2F30D90EBA51}">
      <dgm:prSet phldrT="[Text]"/>
      <dgm:spPr/>
      <dgm:t>
        <a:bodyPr/>
        <a:lstStyle/>
        <a:p>
          <a:r>
            <a:rPr lang="en-US" dirty="0" smtClean="0"/>
            <a:t>Task Environment</a:t>
          </a:r>
        </a:p>
      </dgm:t>
    </dgm:pt>
    <dgm:pt modelId="{8C89360E-18AC-4CE0-A4C4-465578F7D3E3}" type="parTrans" cxnId="{E39F4052-CE20-495B-9654-DE8AF4D42321}">
      <dgm:prSet/>
      <dgm:spPr/>
      <dgm:t>
        <a:bodyPr/>
        <a:lstStyle/>
        <a:p>
          <a:endParaRPr lang="en-US"/>
        </a:p>
      </dgm:t>
    </dgm:pt>
    <dgm:pt modelId="{8769FE01-DB22-414E-98A6-2604988B09B2}" type="sibTrans" cxnId="{E39F4052-CE20-495B-9654-DE8AF4D42321}">
      <dgm:prSet/>
      <dgm:spPr/>
      <dgm:t>
        <a:bodyPr/>
        <a:lstStyle/>
        <a:p>
          <a:endParaRPr lang="en-US"/>
        </a:p>
      </dgm:t>
    </dgm:pt>
    <dgm:pt modelId="{516E19C0-4317-4373-8EE4-B2778A488549}">
      <dgm:prSet phldrT="[Text]"/>
      <dgm:spPr/>
      <dgm:t>
        <a:bodyPr/>
        <a:lstStyle/>
        <a:p>
          <a:r>
            <a:rPr lang="en-US" dirty="0" smtClean="0"/>
            <a:t>General Environment</a:t>
          </a:r>
        </a:p>
      </dgm:t>
    </dgm:pt>
    <dgm:pt modelId="{3ADE5821-8A45-4D78-87E8-A2FBD438E45E}" type="parTrans" cxnId="{F8FCA710-BC1B-4C98-8DAC-D26D3551AE98}">
      <dgm:prSet/>
      <dgm:spPr/>
      <dgm:t>
        <a:bodyPr/>
        <a:lstStyle/>
        <a:p>
          <a:endParaRPr lang="en-US"/>
        </a:p>
      </dgm:t>
    </dgm:pt>
    <dgm:pt modelId="{CB49933D-BDA5-4B50-8E51-95827EB8E68C}" type="sibTrans" cxnId="{F8FCA710-BC1B-4C98-8DAC-D26D3551AE98}">
      <dgm:prSet/>
      <dgm:spPr/>
      <dgm:t>
        <a:bodyPr/>
        <a:lstStyle/>
        <a:p>
          <a:endParaRPr lang="en-US"/>
        </a:p>
      </dgm:t>
    </dgm:pt>
    <dgm:pt modelId="{967CC720-655F-46D5-9C28-4864B8D24EDE}" type="pres">
      <dgm:prSet presAssocID="{69EB2025-B435-47FB-9BE9-9C6A1417F2DE}" presName="Name0" presStyleCnt="0">
        <dgm:presLayoutVars>
          <dgm:chPref val="1"/>
          <dgm:dir/>
          <dgm:animOne val="branch"/>
          <dgm:animLvl val="lvl"/>
          <dgm:resizeHandles val="exact"/>
        </dgm:presLayoutVars>
      </dgm:prSet>
      <dgm:spPr/>
      <dgm:t>
        <a:bodyPr/>
        <a:lstStyle/>
        <a:p>
          <a:endParaRPr lang="en-US"/>
        </a:p>
      </dgm:t>
    </dgm:pt>
    <dgm:pt modelId="{824569A6-79DF-4BEC-9D43-860E2B2E9EAB}" type="pres">
      <dgm:prSet presAssocID="{D14268EB-2D32-4B2B-B352-8A4660E3301F}" presName="root1" presStyleCnt="0"/>
      <dgm:spPr/>
    </dgm:pt>
    <dgm:pt modelId="{AE6282F4-EB84-40EA-BA65-D758025DDF34}" type="pres">
      <dgm:prSet presAssocID="{D14268EB-2D32-4B2B-B352-8A4660E3301F}" presName="LevelOneTextNode" presStyleLbl="node0" presStyleIdx="0" presStyleCnt="1" custLinFactX="-103775" custLinFactNeighborX="-200000" custLinFactNeighborY="-15849">
        <dgm:presLayoutVars>
          <dgm:chPref val="3"/>
        </dgm:presLayoutVars>
      </dgm:prSet>
      <dgm:spPr/>
      <dgm:t>
        <a:bodyPr/>
        <a:lstStyle/>
        <a:p>
          <a:endParaRPr lang="en-US"/>
        </a:p>
      </dgm:t>
    </dgm:pt>
    <dgm:pt modelId="{E19F5E56-49E8-4AB2-B3BB-DB1041506351}" type="pres">
      <dgm:prSet presAssocID="{D14268EB-2D32-4B2B-B352-8A4660E3301F}" presName="level2hierChild" presStyleCnt="0"/>
      <dgm:spPr/>
    </dgm:pt>
    <dgm:pt modelId="{6E7EDA3C-F82B-4EF1-9857-FAD58172F16A}" type="pres">
      <dgm:prSet presAssocID="{EC4D536F-1C8A-40A5-B214-E5F4D312A978}" presName="conn2-1" presStyleLbl="parChTrans1D2" presStyleIdx="0" presStyleCnt="2"/>
      <dgm:spPr/>
      <dgm:t>
        <a:bodyPr/>
        <a:lstStyle/>
        <a:p>
          <a:endParaRPr lang="en-US"/>
        </a:p>
      </dgm:t>
    </dgm:pt>
    <dgm:pt modelId="{474C1469-7878-4BC8-BA80-DCE0830AACD4}" type="pres">
      <dgm:prSet presAssocID="{EC4D536F-1C8A-40A5-B214-E5F4D312A978}" presName="connTx" presStyleLbl="parChTrans1D2" presStyleIdx="0" presStyleCnt="2"/>
      <dgm:spPr/>
      <dgm:t>
        <a:bodyPr/>
        <a:lstStyle/>
        <a:p>
          <a:endParaRPr lang="en-US"/>
        </a:p>
      </dgm:t>
    </dgm:pt>
    <dgm:pt modelId="{F6629CB2-75BD-40AB-A1FA-426A65FA269B}" type="pres">
      <dgm:prSet presAssocID="{AB73EAC3-7D9C-496F-865F-AA6026598A45}" presName="root2" presStyleCnt="0"/>
      <dgm:spPr/>
    </dgm:pt>
    <dgm:pt modelId="{B5EA0DFB-E2B9-40BA-B118-B0F8DAC7A1F3}" type="pres">
      <dgm:prSet presAssocID="{AB73EAC3-7D9C-496F-865F-AA6026598A45}" presName="LevelTwoTextNode" presStyleLbl="node2" presStyleIdx="0" presStyleCnt="2" custLinFactY="-7068" custLinFactNeighborX="-67183" custLinFactNeighborY="-100000">
        <dgm:presLayoutVars>
          <dgm:chPref val="3"/>
        </dgm:presLayoutVars>
      </dgm:prSet>
      <dgm:spPr/>
      <dgm:t>
        <a:bodyPr/>
        <a:lstStyle/>
        <a:p>
          <a:endParaRPr lang="en-US"/>
        </a:p>
      </dgm:t>
    </dgm:pt>
    <dgm:pt modelId="{7907C291-B468-4F9F-BE05-F6F39D8BDF3C}" type="pres">
      <dgm:prSet presAssocID="{AB73EAC3-7D9C-496F-865F-AA6026598A45}" presName="level3hierChild" presStyleCnt="0"/>
      <dgm:spPr/>
    </dgm:pt>
    <dgm:pt modelId="{08B3C10E-7530-4C84-94E6-8A22E8B92857}" type="pres">
      <dgm:prSet presAssocID="{37541FC3-5BAB-4897-B9DA-E3C2E3349B13}" presName="conn2-1" presStyleLbl="parChTrans1D3" presStyleIdx="0" presStyleCnt="7"/>
      <dgm:spPr/>
      <dgm:t>
        <a:bodyPr/>
        <a:lstStyle/>
        <a:p>
          <a:endParaRPr lang="en-US"/>
        </a:p>
      </dgm:t>
    </dgm:pt>
    <dgm:pt modelId="{201EAD8B-07D1-4049-BB28-0EBAF49572A2}" type="pres">
      <dgm:prSet presAssocID="{37541FC3-5BAB-4897-B9DA-E3C2E3349B13}" presName="connTx" presStyleLbl="parChTrans1D3" presStyleIdx="0" presStyleCnt="7"/>
      <dgm:spPr/>
      <dgm:t>
        <a:bodyPr/>
        <a:lstStyle/>
        <a:p>
          <a:endParaRPr lang="en-US"/>
        </a:p>
      </dgm:t>
    </dgm:pt>
    <dgm:pt modelId="{C2066DB1-B9F1-4637-BAA1-794BEDF7A96E}" type="pres">
      <dgm:prSet presAssocID="{7D0D8F9F-AAEF-43F9-8232-3433B07ED93D}" presName="root2" presStyleCnt="0"/>
      <dgm:spPr/>
    </dgm:pt>
    <dgm:pt modelId="{D7791CA5-0DEC-4E1F-BCBF-2BDD2C19C689}" type="pres">
      <dgm:prSet presAssocID="{7D0D8F9F-AAEF-43F9-8232-3433B07ED93D}" presName="LevelTwoTextNode" presStyleLbl="node3" presStyleIdx="0" presStyleCnt="7" custLinFactNeighborX="-65665" custLinFactNeighborY="-76">
        <dgm:presLayoutVars>
          <dgm:chPref val="3"/>
        </dgm:presLayoutVars>
      </dgm:prSet>
      <dgm:spPr/>
      <dgm:t>
        <a:bodyPr/>
        <a:lstStyle/>
        <a:p>
          <a:endParaRPr lang="en-US"/>
        </a:p>
      </dgm:t>
    </dgm:pt>
    <dgm:pt modelId="{D7AE7699-22C8-433E-92E2-2A17217D39B8}" type="pres">
      <dgm:prSet presAssocID="{7D0D8F9F-AAEF-43F9-8232-3433B07ED93D}" presName="level3hierChild" presStyleCnt="0"/>
      <dgm:spPr/>
    </dgm:pt>
    <dgm:pt modelId="{FF0D3931-2CE7-4FF6-91E6-F545F2385710}" type="pres">
      <dgm:prSet presAssocID="{99468711-9906-42E1-AD13-B36BB8889802}" presName="conn2-1" presStyleLbl="parChTrans1D3" presStyleIdx="1" presStyleCnt="7"/>
      <dgm:spPr/>
      <dgm:t>
        <a:bodyPr/>
        <a:lstStyle/>
        <a:p>
          <a:endParaRPr lang="en-US"/>
        </a:p>
      </dgm:t>
    </dgm:pt>
    <dgm:pt modelId="{E4DBD33C-2480-48F0-ABD8-DD86591CF14F}" type="pres">
      <dgm:prSet presAssocID="{99468711-9906-42E1-AD13-B36BB8889802}" presName="connTx" presStyleLbl="parChTrans1D3" presStyleIdx="1" presStyleCnt="7"/>
      <dgm:spPr/>
      <dgm:t>
        <a:bodyPr/>
        <a:lstStyle/>
        <a:p>
          <a:endParaRPr lang="en-US"/>
        </a:p>
      </dgm:t>
    </dgm:pt>
    <dgm:pt modelId="{A44C2DE7-2838-42BB-967C-4516E1E5FC86}" type="pres">
      <dgm:prSet presAssocID="{E59FB849-711C-4615-95A6-FCECC84EA31D}" presName="root2" presStyleCnt="0"/>
      <dgm:spPr/>
    </dgm:pt>
    <dgm:pt modelId="{47CDEA8B-56E5-483C-8854-2CD39701F025}" type="pres">
      <dgm:prSet presAssocID="{E59FB849-711C-4615-95A6-FCECC84EA31D}" presName="LevelTwoTextNode" presStyleLbl="node3" presStyleIdx="1" presStyleCnt="7" custLinFactNeighborX="-65665" custLinFactNeighborY="-17430">
        <dgm:presLayoutVars>
          <dgm:chPref val="3"/>
        </dgm:presLayoutVars>
      </dgm:prSet>
      <dgm:spPr/>
      <dgm:t>
        <a:bodyPr/>
        <a:lstStyle/>
        <a:p>
          <a:endParaRPr lang="en-US"/>
        </a:p>
      </dgm:t>
    </dgm:pt>
    <dgm:pt modelId="{3ECA5D0B-F74A-4802-9F44-343864E84899}" type="pres">
      <dgm:prSet presAssocID="{E59FB849-711C-4615-95A6-FCECC84EA31D}" presName="level3hierChild" presStyleCnt="0"/>
      <dgm:spPr/>
    </dgm:pt>
    <dgm:pt modelId="{B5503A2C-E630-4C9D-AABB-36A341B1D91F}" type="pres">
      <dgm:prSet presAssocID="{2FB853AD-9853-4FE6-9E0F-78367AE08F57}" presName="conn2-1" presStyleLbl="parChTrans1D3" presStyleIdx="2" presStyleCnt="7"/>
      <dgm:spPr/>
      <dgm:t>
        <a:bodyPr/>
        <a:lstStyle/>
        <a:p>
          <a:endParaRPr lang="en-US"/>
        </a:p>
      </dgm:t>
    </dgm:pt>
    <dgm:pt modelId="{CAF7DEEA-5FEC-4B2A-A073-602BE956782D}" type="pres">
      <dgm:prSet presAssocID="{2FB853AD-9853-4FE6-9E0F-78367AE08F57}" presName="connTx" presStyleLbl="parChTrans1D3" presStyleIdx="2" presStyleCnt="7"/>
      <dgm:spPr/>
      <dgm:t>
        <a:bodyPr/>
        <a:lstStyle/>
        <a:p>
          <a:endParaRPr lang="en-US"/>
        </a:p>
      </dgm:t>
    </dgm:pt>
    <dgm:pt modelId="{7BF467E6-81FF-4B86-8CFD-9248D211B536}" type="pres">
      <dgm:prSet presAssocID="{69C9B8E6-6885-444D-812D-AC80673788CA}" presName="root2" presStyleCnt="0"/>
      <dgm:spPr/>
    </dgm:pt>
    <dgm:pt modelId="{AADAF20B-9126-4289-9F22-1F71EDC9CCE5}" type="pres">
      <dgm:prSet presAssocID="{69C9B8E6-6885-444D-812D-AC80673788CA}" presName="LevelTwoTextNode" presStyleLbl="node3" presStyleIdx="2" presStyleCnt="7" custLinFactNeighborX="-65286" custLinFactNeighborY="-32370">
        <dgm:presLayoutVars>
          <dgm:chPref val="3"/>
        </dgm:presLayoutVars>
      </dgm:prSet>
      <dgm:spPr/>
      <dgm:t>
        <a:bodyPr/>
        <a:lstStyle/>
        <a:p>
          <a:endParaRPr lang="en-US"/>
        </a:p>
      </dgm:t>
    </dgm:pt>
    <dgm:pt modelId="{0931EB10-63F3-4234-96A3-9ACB73FB40C8}" type="pres">
      <dgm:prSet presAssocID="{69C9B8E6-6885-444D-812D-AC80673788CA}" presName="level3hierChild" presStyleCnt="0"/>
      <dgm:spPr/>
    </dgm:pt>
    <dgm:pt modelId="{3A32F85E-F07A-4922-8108-03DEB6F11F12}" type="pres">
      <dgm:prSet presAssocID="{B39CCD6C-AFCE-4814-AB30-941146514466}" presName="conn2-1" presStyleLbl="parChTrans1D3" presStyleIdx="3" presStyleCnt="7"/>
      <dgm:spPr/>
      <dgm:t>
        <a:bodyPr/>
        <a:lstStyle/>
        <a:p>
          <a:endParaRPr lang="en-US"/>
        </a:p>
      </dgm:t>
    </dgm:pt>
    <dgm:pt modelId="{6ECD53AA-221F-4FAD-85F0-2AF48FC9BE60}" type="pres">
      <dgm:prSet presAssocID="{B39CCD6C-AFCE-4814-AB30-941146514466}" presName="connTx" presStyleLbl="parChTrans1D3" presStyleIdx="3" presStyleCnt="7"/>
      <dgm:spPr/>
      <dgm:t>
        <a:bodyPr/>
        <a:lstStyle/>
        <a:p>
          <a:endParaRPr lang="en-US"/>
        </a:p>
      </dgm:t>
    </dgm:pt>
    <dgm:pt modelId="{D2593E51-6A3A-4176-A83D-39777FB7F1B3}" type="pres">
      <dgm:prSet presAssocID="{94CCF311-EA5A-4037-93CE-68A5F9914135}" presName="root2" presStyleCnt="0"/>
      <dgm:spPr/>
    </dgm:pt>
    <dgm:pt modelId="{6F52C11B-4EC0-485C-9302-C561DE3A31A8}" type="pres">
      <dgm:prSet presAssocID="{94CCF311-EA5A-4037-93CE-68A5F9914135}" presName="LevelTwoTextNode" presStyleLbl="node3" presStyleIdx="3" presStyleCnt="7" custLinFactNeighborX="-65286" custLinFactNeighborY="-48554">
        <dgm:presLayoutVars>
          <dgm:chPref val="3"/>
        </dgm:presLayoutVars>
      </dgm:prSet>
      <dgm:spPr/>
      <dgm:t>
        <a:bodyPr/>
        <a:lstStyle/>
        <a:p>
          <a:endParaRPr lang="en-US"/>
        </a:p>
      </dgm:t>
    </dgm:pt>
    <dgm:pt modelId="{56BE5B56-88FB-4077-9387-B9BA7A8827DA}" type="pres">
      <dgm:prSet presAssocID="{94CCF311-EA5A-4037-93CE-68A5F9914135}" presName="level3hierChild" presStyleCnt="0"/>
      <dgm:spPr/>
    </dgm:pt>
    <dgm:pt modelId="{6DEF4AE7-AD9C-4D89-A1F8-18CE12FF68A3}" type="pres">
      <dgm:prSet presAssocID="{35316A0C-AB39-4D2F-AFCC-58C6EA330C81}" presName="conn2-1" presStyleLbl="parChTrans1D3" presStyleIdx="4" presStyleCnt="7"/>
      <dgm:spPr/>
      <dgm:t>
        <a:bodyPr/>
        <a:lstStyle/>
        <a:p>
          <a:endParaRPr lang="en-US"/>
        </a:p>
      </dgm:t>
    </dgm:pt>
    <dgm:pt modelId="{7F7694F1-4864-4378-A763-2B7295B620AE}" type="pres">
      <dgm:prSet presAssocID="{35316A0C-AB39-4D2F-AFCC-58C6EA330C81}" presName="connTx" presStyleLbl="parChTrans1D3" presStyleIdx="4" presStyleCnt="7"/>
      <dgm:spPr/>
      <dgm:t>
        <a:bodyPr/>
        <a:lstStyle/>
        <a:p>
          <a:endParaRPr lang="en-US"/>
        </a:p>
      </dgm:t>
    </dgm:pt>
    <dgm:pt modelId="{B70B001F-285E-4545-ACCA-01E630EC1C22}" type="pres">
      <dgm:prSet presAssocID="{4464CF36-9ADE-4ED7-BC4E-548D32311646}" presName="root2" presStyleCnt="0"/>
      <dgm:spPr/>
    </dgm:pt>
    <dgm:pt modelId="{E7A3D631-4172-4A7A-9344-A99A67AFE05F}" type="pres">
      <dgm:prSet presAssocID="{4464CF36-9ADE-4ED7-BC4E-548D32311646}" presName="LevelTwoTextNode" presStyleLbl="node3" presStyleIdx="4" presStyleCnt="7" custLinFactNeighborX="-65665" custLinFactNeighborY="-64739">
        <dgm:presLayoutVars>
          <dgm:chPref val="3"/>
        </dgm:presLayoutVars>
      </dgm:prSet>
      <dgm:spPr/>
      <dgm:t>
        <a:bodyPr/>
        <a:lstStyle/>
        <a:p>
          <a:endParaRPr lang="en-US"/>
        </a:p>
      </dgm:t>
    </dgm:pt>
    <dgm:pt modelId="{E793195A-778F-46F6-ABFE-F84BDEB8E300}" type="pres">
      <dgm:prSet presAssocID="{4464CF36-9ADE-4ED7-BC4E-548D32311646}" presName="level3hierChild" presStyleCnt="0"/>
      <dgm:spPr/>
    </dgm:pt>
    <dgm:pt modelId="{BB7A078A-63B8-430D-8F44-A214BDAE2704}" type="pres">
      <dgm:prSet presAssocID="{48873516-5326-4045-9B2D-6C5DE98441B3}" presName="conn2-1" presStyleLbl="parChTrans1D2" presStyleIdx="1" presStyleCnt="2"/>
      <dgm:spPr/>
      <dgm:t>
        <a:bodyPr/>
        <a:lstStyle/>
        <a:p>
          <a:endParaRPr lang="en-US"/>
        </a:p>
      </dgm:t>
    </dgm:pt>
    <dgm:pt modelId="{0AE522BB-FDD1-4D0E-AFE3-B4CE42242410}" type="pres">
      <dgm:prSet presAssocID="{48873516-5326-4045-9B2D-6C5DE98441B3}" presName="connTx" presStyleLbl="parChTrans1D2" presStyleIdx="1" presStyleCnt="2"/>
      <dgm:spPr/>
      <dgm:t>
        <a:bodyPr/>
        <a:lstStyle/>
        <a:p>
          <a:endParaRPr lang="en-US"/>
        </a:p>
      </dgm:t>
    </dgm:pt>
    <dgm:pt modelId="{0458F058-5F98-4A92-8A19-67DAE52C2723}" type="pres">
      <dgm:prSet presAssocID="{08C100A2-188E-405E-B23A-7BB70A05E65C}" presName="root2" presStyleCnt="0"/>
      <dgm:spPr/>
    </dgm:pt>
    <dgm:pt modelId="{CCCE98FD-771D-4A6E-AFCE-823AF2FFA8F6}" type="pres">
      <dgm:prSet presAssocID="{08C100A2-188E-405E-B23A-7BB70A05E65C}" presName="LevelTwoTextNode" presStyleLbl="node2" presStyleIdx="1" presStyleCnt="2" custLinFactNeighborX="-67562" custLinFactNeighborY="-74699">
        <dgm:presLayoutVars>
          <dgm:chPref val="3"/>
        </dgm:presLayoutVars>
      </dgm:prSet>
      <dgm:spPr/>
      <dgm:t>
        <a:bodyPr/>
        <a:lstStyle/>
        <a:p>
          <a:endParaRPr lang="en-US"/>
        </a:p>
      </dgm:t>
    </dgm:pt>
    <dgm:pt modelId="{2A656303-7E8C-410E-9B2D-A34F4A98D799}" type="pres">
      <dgm:prSet presAssocID="{08C100A2-188E-405E-B23A-7BB70A05E65C}" presName="level3hierChild" presStyleCnt="0"/>
      <dgm:spPr/>
    </dgm:pt>
    <dgm:pt modelId="{9AFFDB67-9E0C-460C-B500-3C37245001DA}" type="pres">
      <dgm:prSet presAssocID="{8C89360E-18AC-4CE0-A4C4-465578F7D3E3}" presName="conn2-1" presStyleLbl="parChTrans1D3" presStyleIdx="5" presStyleCnt="7"/>
      <dgm:spPr/>
      <dgm:t>
        <a:bodyPr/>
        <a:lstStyle/>
        <a:p>
          <a:endParaRPr lang="en-US"/>
        </a:p>
      </dgm:t>
    </dgm:pt>
    <dgm:pt modelId="{816091EE-CE42-4555-B003-2D9D87654E7F}" type="pres">
      <dgm:prSet presAssocID="{8C89360E-18AC-4CE0-A4C4-465578F7D3E3}" presName="connTx" presStyleLbl="parChTrans1D3" presStyleIdx="5" presStyleCnt="7"/>
      <dgm:spPr/>
      <dgm:t>
        <a:bodyPr/>
        <a:lstStyle/>
        <a:p>
          <a:endParaRPr lang="en-US"/>
        </a:p>
      </dgm:t>
    </dgm:pt>
    <dgm:pt modelId="{ADB52FAE-D97F-4FB7-94C0-EA0B30CDF57F}" type="pres">
      <dgm:prSet presAssocID="{5F72783E-3103-4B17-A70C-2F30D90EBA51}" presName="root2" presStyleCnt="0"/>
      <dgm:spPr/>
    </dgm:pt>
    <dgm:pt modelId="{E1F6A46E-014A-431F-A67C-95E8851B4B0B}" type="pres">
      <dgm:prSet presAssocID="{5F72783E-3103-4B17-A70C-2F30D90EBA51}" presName="LevelTwoTextNode" presStyleLbl="node3" presStyleIdx="5" presStyleCnt="7" custLinFactNeighborX="-66045" custLinFactNeighborY="-70964">
        <dgm:presLayoutVars>
          <dgm:chPref val="3"/>
        </dgm:presLayoutVars>
      </dgm:prSet>
      <dgm:spPr/>
      <dgm:t>
        <a:bodyPr/>
        <a:lstStyle/>
        <a:p>
          <a:endParaRPr lang="en-US"/>
        </a:p>
      </dgm:t>
    </dgm:pt>
    <dgm:pt modelId="{70D597A0-058F-45F3-A5F2-3ED4443ADF56}" type="pres">
      <dgm:prSet presAssocID="{5F72783E-3103-4B17-A70C-2F30D90EBA51}" presName="level3hierChild" presStyleCnt="0"/>
      <dgm:spPr/>
    </dgm:pt>
    <dgm:pt modelId="{4330FF33-F36D-4ECB-A4D3-AFC1E33E62A4}" type="pres">
      <dgm:prSet presAssocID="{3ADE5821-8A45-4D78-87E8-A2FBD438E45E}" presName="conn2-1" presStyleLbl="parChTrans1D3" presStyleIdx="6" presStyleCnt="7"/>
      <dgm:spPr/>
      <dgm:t>
        <a:bodyPr/>
        <a:lstStyle/>
        <a:p>
          <a:endParaRPr lang="en-US"/>
        </a:p>
      </dgm:t>
    </dgm:pt>
    <dgm:pt modelId="{7ED163BD-0386-4DBA-ABF7-338C89277B5B}" type="pres">
      <dgm:prSet presAssocID="{3ADE5821-8A45-4D78-87E8-A2FBD438E45E}" presName="connTx" presStyleLbl="parChTrans1D3" presStyleIdx="6" presStyleCnt="7"/>
      <dgm:spPr/>
      <dgm:t>
        <a:bodyPr/>
        <a:lstStyle/>
        <a:p>
          <a:endParaRPr lang="en-US"/>
        </a:p>
      </dgm:t>
    </dgm:pt>
    <dgm:pt modelId="{E6E37263-8D0B-4A17-973E-FFBD92BA8E1D}" type="pres">
      <dgm:prSet presAssocID="{516E19C0-4317-4373-8EE4-B2778A488549}" presName="root2" presStyleCnt="0"/>
      <dgm:spPr/>
    </dgm:pt>
    <dgm:pt modelId="{C6B12535-C04B-4E0E-8BFC-335234973ECC}" type="pres">
      <dgm:prSet presAssocID="{516E19C0-4317-4373-8EE4-B2778A488549}" presName="LevelTwoTextNode" presStyleLbl="node3" presStyleIdx="6" presStyleCnt="7" custLinFactNeighborX="-65666" custLinFactNeighborY="-73454">
        <dgm:presLayoutVars>
          <dgm:chPref val="3"/>
        </dgm:presLayoutVars>
      </dgm:prSet>
      <dgm:spPr/>
      <dgm:t>
        <a:bodyPr/>
        <a:lstStyle/>
        <a:p>
          <a:endParaRPr lang="en-US"/>
        </a:p>
      </dgm:t>
    </dgm:pt>
    <dgm:pt modelId="{B1B75D69-1541-4D2E-97F3-8EA4A4CE143B}" type="pres">
      <dgm:prSet presAssocID="{516E19C0-4317-4373-8EE4-B2778A488549}" presName="level3hierChild" presStyleCnt="0"/>
      <dgm:spPr/>
    </dgm:pt>
  </dgm:ptLst>
  <dgm:cxnLst>
    <dgm:cxn modelId="{E39F4052-CE20-495B-9654-DE8AF4D42321}" srcId="{08C100A2-188E-405E-B23A-7BB70A05E65C}" destId="{5F72783E-3103-4B17-A70C-2F30D90EBA51}" srcOrd="0" destOrd="0" parTransId="{8C89360E-18AC-4CE0-A4C4-465578F7D3E3}" sibTransId="{8769FE01-DB22-414E-98A6-2604988B09B2}"/>
    <dgm:cxn modelId="{C3FF9C54-890E-4235-9871-DDFE37EFC231}" type="presOf" srcId="{37541FC3-5BAB-4897-B9DA-E3C2E3349B13}" destId="{08B3C10E-7530-4C84-94E6-8A22E8B92857}" srcOrd="0" destOrd="0" presId="urn:microsoft.com/office/officeart/2008/layout/HorizontalMultiLevelHierarchy"/>
    <dgm:cxn modelId="{9AF1B89A-2E9E-4CE3-8126-530D54383E30}" type="presOf" srcId="{3ADE5821-8A45-4D78-87E8-A2FBD438E45E}" destId="{4330FF33-F36D-4ECB-A4D3-AFC1E33E62A4}" srcOrd="0" destOrd="0" presId="urn:microsoft.com/office/officeart/2008/layout/HorizontalMultiLevelHierarchy"/>
    <dgm:cxn modelId="{088F8925-EFEC-4F7F-B9DD-1EC1862ED379}" type="presOf" srcId="{69EB2025-B435-47FB-9BE9-9C6A1417F2DE}" destId="{967CC720-655F-46D5-9C28-4864B8D24EDE}" srcOrd="0" destOrd="0" presId="urn:microsoft.com/office/officeart/2008/layout/HorizontalMultiLevelHierarchy"/>
    <dgm:cxn modelId="{C4B553BC-E747-4558-B078-FB01057F8BC7}" type="presOf" srcId="{E59FB849-711C-4615-95A6-FCECC84EA31D}" destId="{47CDEA8B-56E5-483C-8854-2CD39701F025}" srcOrd="0" destOrd="0" presId="urn:microsoft.com/office/officeart/2008/layout/HorizontalMultiLevelHierarchy"/>
    <dgm:cxn modelId="{F8FCA710-BC1B-4C98-8DAC-D26D3551AE98}" srcId="{08C100A2-188E-405E-B23A-7BB70A05E65C}" destId="{516E19C0-4317-4373-8EE4-B2778A488549}" srcOrd="1" destOrd="0" parTransId="{3ADE5821-8A45-4D78-87E8-A2FBD438E45E}" sibTransId="{CB49933D-BDA5-4B50-8E51-95827EB8E68C}"/>
    <dgm:cxn modelId="{67B1A81C-9753-43FA-84E6-4AFE5FF25445}" type="presOf" srcId="{37541FC3-5BAB-4897-B9DA-E3C2E3349B13}" destId="{201EAD8B-07D1-4049-BB28-0EBAF49572A2}" srcOrd="1" destOrd="0" presId="urn:microsoft.com/office/officeart/2008/layout/HorizontalMultiLevelHierarchy"/>
    <dgm:cxn modelId="{3B4FA39E-9E76-4885-A408-89E1862A13E8}" type="presOf" srcId="{8C89360E-18AC-4CE0-A4C4-465578F7D3E3}" destId="{9AFFDB67-9E0C-460C-B500-3C37245001DA}" srcOrd="0" destOrd="0" presId="urn:microsoft.com/office/officeart/2008/layout/HorizontalMultiLevelHierarchy"/>
    <dgm:cxn modelId="{6013FEA4-8498-4517-AE80-0E77A0380E1B}" type="presOf" srcId="{48873516-5326-4045-9B2D-6C5DE98441B3}" destId="{BB7A078A-63B8-430D-8F44-A214BDAE2704}" srcOrd="0" destOrd="0" presId="urn:microsoft.com/office/officeart/2008/layout/HorizontalMultiLevelHierarchy"/>
    <dgm:cxn modelId="{9276B99B-3F50-40A4-AADF-CC8229B356B0}" type="presOf" srcId="{35316A0C-AB39-4D2F-AFCC-58C6EA330C81}" destId="{7F7694F1-4864-4378-A763-2B7295B620AE}" srcOrd="1" destOrd="0" presId="urn:microsoft.com/office/officeart/2008/layout/HorizontalMultiLevelHierarchy"/>
    <dgm:cxn modelId="{D2907842-B574-488A-8B2B-4A6C7056D150}" srcId="{AB73EAC3-7D9C-496F-865F-AA6026598A45}" destId="{7D0D8F9F-AAEF-43F9-8232-3433B07ED93D}" srcOrd="0" destOrd="0" parTransId="{37541FC3-5BAB-4897-B9DA-E3C2E3349B13}" sibTransId="{843ED0B7-0B15-44FF-8FB7-5D76A89F158B}"/>
    <dgm:cxn modelId="{7B852641-C2D5-4F73-BD14-8B1B36EF5B8B}" srcId="{AB73EAC3-7D9C-496F-865F-AA6026598A45}" destId="{E59FB849-711C-4615-95A6-FCECC84EA31D}" srcOrd="1" destOrd="0" parTransId="{99468711-9906-42E1-AD13-B36BB8889802}" sibTransId="{87FEA73C-AE1A-481D-8483-952BB9F36E53}"/>
    <dgm:cxn modelId="{AF27A791-5AAC-4A9F-BAA9-51F7FCB1658E}" type="presOf" srcId="{08C100A2-188E-405E-B23A-7BB70A05E65C}" destId="{CCCE98FD-771D-4A6E-AFCE-823AF2FFA8F6}" srcOrd="0" destOrd="0" presId="urn:microsoft.com/office/officeart/2008/layout/HorizontalMultiLevelHierarchy"/>
    <dgm:cxn modelId="{12FA76EA-BC66-4345-AB02-370A36FF3CCC}" srcId="{AB73EAC3-7D9C-496F-865F-AA6026598A45}" destId="{69C9B8E6-6885-444D-812D-AC80673788CA}" srcOrd="2" destOrd="0" parTransId="{2FB853AD-9853-4FE6-9E0F-78367AE08F57}" sibTransId="{4AEC78FF-9E94-4D42-B18C-089F90114763}"/>
    <dgm:cxn modelId="{3EA1EA62-B1E0-4BB2-AE6A-C769E1BA1061}" srcId="{D14268EB-2D32-4B2B-B352-8A4660E3301F}" destId="{AB73EAC3-7D9C-496F-865F-AA6026598A45}" srcOrd="0" destOrd="0" parTransId="{EC4D536F-1C8A-40A5-B214-E5F4D312A978}" sibTransId="{70923169-C818-445E-BF7B-1CFB0D47D14E}"/>
    <dgm:cxn modelId="{6E2FD67F-3B4F-46ED-A41C-78FF6C42B1ED}" type="presOf" srcId="{35316A0C-AB39-4D2F-AFCC-58C6EA330C81}" destId="{6DEF4AE7-AD9C-4D89-A1F8-18CE12FF68A3}" srcOrd="0" destOrd="0" presId="urn:microsoft.com/office/officeart/2008/layout/HorizontalMultiLevelHierarchy"/>
    <dgm:cxn modelId="{0C7CB45B-8BB4-46A0-9709-6B3438B66468}" type="presOf" srcId="{2FB853AD-9853-4FE6-9E0F-78367AE08F57}" destId="{CAF7DEEA-5FEC-4B2A-A073-602BE956782D}" srcOrd="1" destOrd="0" presId="urn:microsoft.com/office/officeart/2008/layout/HorizontalMultiLevelHierarchy"/>
    <dgm:cxn modelId="{346727E3-FCFB-4790-B17E-72E739BA6E66}" type="presOf" srcId="{AB73EAC3-7D9C-496F-865F-AA6026598A45}" destId="{B5EA0DFB-E2B9-40BA-B118-B0F8DAC7A1F3}" srcOrd="0" destOrd="0" presId="urn:microsoft.com/office/officeart/2008/layout/HorizontalMultiLevelHierarchy"/>
    <dgm:cxn modelId="{7DCE1EB5-941B-4CDF-AB78-F021ACEF0496}" srcId="{D14268EB-2D32-4B2B-B352-8A4660E3301F}" destId="{08C100A2-188E-405E-B23A-7BB70A05E65C}" srcOrd="1" destOrd="0" parTransId="{48873516-5326-4045-9B2D-6C5DE98441B3}" sibTransId="{15366EF2-B459-4424-8A45-8F4B0AED0D32}"/>
    <dgm:cxn modelId="{64130891-EA3E-46E9-AFC7-8C9B180C29CD}" type="presOf" srcId="{B39CCD6C-AFCE-4814-AB30-941146514466}" destId="{6ECD53AA-221F-4FAD-85F0-2AF48FC9BE60}" srcOrd="1" destOrd="0" presId="urn:microsoft.com/office/officeart/2008/layout/HorizontalMultiLevelHierarchy"/>
    <dgm:cxn modelId="{34B72CB1-F889-4115-A407-8117D992C8E1}" type="presOf" srcId="{94CCF311-EA5A-4037-93CE-68A5F9914135}" destId="{6F52C11B-4EC0-485C-9302-C561DE3A31A8}" srcOrd="0" destOrd="0" presId="urn:microsoft.com/office/officeart/2008/layout/HorizontalMultiLevelHierarchy"/>
    <dgm:cxn modelId="{20C42E90-7EBB-4A65-8911-95FB1C07CFD1}" type="presOf" srcId="{EC4D536F-1C8A-40A5-B214-E5F4D312A978}" destId="{474C1469-7878-4BC8-BA80-DCE0830AACD4}" srcOrd="1" destOrd="0" presId="urn:microsoft.com/office/officeart/2008/layout/HorizontalMultiLevelHierarchy"/>
    <dgm:cxn modelId="{301B403B-0165-4F3E-A183-17299120B598}" type="presOf" srcId="{7D0D8F9F-AAEF-43F9-8232-3433B07ED93D}" destId="{D7791CA5-0DEC-4E1F-BCBF-2BDD2C19C689}" srcOrd="0" destOrd="0" presId="urn:microsoft.com/office/officeart/2008/layout/HorizontalMultiLevelHierarchy"/>
    <dgm:cxn modelId="{FFF5F654-890E-492A-82AA-1ABD2D14CE54}" type="presOf" srcId="{99468711-9906-42E1-AD13-B36BB8889802}" destId="{E4DBD33C-2480-48F0-ABD8-DD86591CF14F}" srcOrd="1" destOrd="0" presId="urn:microsoft.com/office/officeart/2008/layout/HorizontalMultiLevelHierarchy"/>
    <dgm:cxn modelId="{A4916113-4E0A-434C-B054-D8FEB9D6A40B}" type="presOf" srcId="{2FB853AD-9853-4FE6-9E0F-78367AE08F57}" destId="{B5503A2C-E630-4C9D-AABB-36A341B1D91F}" srcOrd="0" destOrd="0" presId="urn:microsoft.com/office/officeart/2008/layout/HorizontalMultiLevelHierarchy"/>
    <dgm:cxn modelId="{2A758C88-0F00-4BC1-815F-4434EB91691A}" type="presOf" srcId="{99468711-9906-42E1-AD13-B36BB8889802}" destId="{FF0D3931-2CE7-4FF6-91E6-F545F2385710}" srcOrd="0" destOrd="0" presId="urn:microsoft.com/office/officeart/2008/layout/HorizontalMultiLevelHierarchy"/>
    <dgm:cxn modelId="{FE6C9B0A-20EE-4C93-B048-C6DF98E918E9}" type="presOf" srcId="{EC4D536F-1C8A-40A5-B214-E5F4D312A978}" destId="{6E7EDA3C-F82B-4EF1-9857-FAD58172F16A}" srcOrd="0" destOrd="0" presId="urn:microsoft.com/office/officeart/2008/layout/HorizontalMultiLevelHierarchy"/>
    <dgm:cxn modelId="{581C1E84-5D37-40EC-81E5-F587892D3095}" type="presOf" srcId="{D14268EB-2D32-4B2B-B352-8A4660E3301F}" destId="{AE6282F4-EB84-40EA-BA65-D758025DDF34}" srcOrd="0" destOrd="0" presId="urn:microsoft.com/office/officeart/2008/layout/HorizontalMultiLevelHierarchy"/>
    <dgm:cxn modelId="{85EEC425-6B9F-4232-9EF8-A03953C1AC12}" type="presOf" srcId="{8C89360E-18AC-4CE0-A4C4-465578F7D3E3}" destId="{816091EE-CE42-4555-B003-2D9D87654E7F}" srcOrd="1" destOrd="0" presId="urn:microsoft.com/office/officeart/2008/layout/HorizontalMultiLevelHierarchy"/>
    <dgm:cxn modelId="{36FFA6E4-D06D-4813-B41B-696D7A5C9FF3}" srcId="{69EB2025-B435-47FB-9BE9-9C6A1417F2DE}" destId="{D14268EB-2D32-4B2B-B352-8A4660E3301F}" srcOrd="0" destOrd="0" parTransId="{B9F56D83-FAD6-40B7-A37F-6629D8319216}" sibTransId="{2113CA78-1681-43BF-965F-AA8FF355469F}"/>
    <dgm:cxn modelId="{6B2C430E-8373-44EF-A6FB-9C2147461DF6}" srcId="{AB73EAC3-7D9C-496F-865F-AA6026598A45}" destId="{4464CF36-9ADE-4ED7-BC4E-548D32311646}" srcOrd="4" destOrd="0" parTransId="{35316A0C-AB39-4D2F-AFCC-58C6EA330C81}" sibTransId="{9836A879-CBB7-4FB4-9D29-868284146152}"/>
    <dgm:cxn modelId="{71758CC1-92E6-4D77-85E8-614E8118BCC9}" type="presOf" srcId="{4464CF36-9ADE-4ED7-BC4E-548D32311646}" destId="{E7A3D631-4172-4A7A-9344-A99A67AFE05F}" srcOrd="0" destOrd="0" presId="urn:microsoft.com/office/officeart/2008/layout/HorizontalMultiLevelHierarchy"/>
    <dgm:cxn modelId="{3D23190E-C217-4263-8610-EA0672E67E2C}" type="presOf" srcId="{69C9B8E6-6885-444D-812D-AC80673788CA}" destId="{AADAF20B-9126-4289-9F22-1F71EDC9CCE5}" srcOrd="0" destOrd="0" presId="urn:microsoft.com/office/officeart/2008/layout/HorizontalMultiLevelHierarchy"/>
    <dgm:cxn modelId="{0DBD162E-938A-4781-89DB-F3DD8D0C1638}" type="presOf" srcId="{3ADE5821-8A45-4D78-87E8-A2FBD438E45E}" destId="{7ED163BD-0386-4DBA-ABF7-338C89277B5B}" srcOrd="1" destOrd="0" presId="urn:microsoft.com/office/officeart/2008/layout/HorizontalMultiLevelHierarchy"/>
    <dgm:cxn modelId="{C7B59E48-716C-41B7-BF40-85CBB0596368}" type="presOf" srcId="{516E19C0-4317-4373-8EE4-B2778A488549}" destId="{C6B12535-C04B-4E0E-8BFC-335234973ECC}" srcOrd="0" destOrd="0" presId="urn:microsoft.com/office/officeart/2008/layout/HorizontalMultiLevelHierarchy"/>
    <dgm:cxn modelId="{9D4781D3-2098-4BD3-8A09-7D2B142C0419}" type="presOf" srcId="{B39CCD6C-AFCE-4814-AB30-941146514466}" destId="{3A32F85E-F07A-4922-8108-03DEB6F11F12}" srcOrd="0" destOrd="0" presId="urn:microsoft.com/office/officeart/2008/layout/HorizontalMultiLevelHierarchy"/>
    <dgm:cxn modelId="{9F980481-D5F1-4564-842B-2A067EFD02C5}" srcId="{AB73EAC3-7D9C-496F-865F-AA6026598A45}" destId="{94CCF311-EA5A-4037-93CE-68A5F9914135}" srcOrd="3" destOrd="0" parTransId="{B39CCD6C-AFCE-4814-AB30-941146514466}" sibTransId="{E32F4EFB-0D86-4442-BBB5-291D3E727368}"/>
    <dgm:cxn modelId="{682B395C-CBF1-4359-8C00-A0D50BB78919}" type="presOf" srcId="{5F72783E-3103-4B17-A70C-2F30D90EBA51}" destId="{E1F6A46E-014A-431F-A67C-95E8851B4B0B}" srcOrd="0" destOrd="0" presId="urn:microsoft.com/office/officeart/2008/layout/HorizontalMultiLevelHierarchy"/>
    <dgm:cxn modelId="{8B90542D-5793-4EEC-B983-1341CD866B1D}" type="presOf" srcId="{48873516-5326-4045-9B2D-6C5DE98441B3}" destId="{0AE522BB-FDD1-4D0E-AFE3-B4CE42242410}" srcOrd="1" destOrd="0" presId="urn:microsoft.com/office/officeart/2008/layout/HorizontalMultiLevelHierarchy"/>
    <dgm:cxn modelId="{58E30EA2-614E-4221-BB47-04A99EE24252}" type="presParOf" srcId="{967CC720-655F-46D5-9C28-4864B8D24EDE}" destId="{824569A6-79DF-4BEC-9D43-860E2B2E9EAB}" srcOrd="0" destOrd="0" presId="urn:microsoft.com/office/officeart/2008/layout/HorizontalMultiLevelHierarchy"/>
    <dgm:cxn modelId="{454544C1-D15C-4A55-B388-7BEC7F401D5F}" type="presParOf" srcId="{824569A6-79DF-4BEC-9D43-860E2B2E9EAB}" destId="{AE6282F4-EB84-40EA-BA65-D758025DDF34}" srcOrd="0" destOrd="0" presId="urn:microsoft.com/office/officeart/2008/layout/HorizontalMultiLevelHierarchy"/>
    <dgm:cxn modelId="{C53FA3B2-C039-4F86-A2B1-A61FC738204D}" type="presParOf" srcId="{824569A6-79DF-4BEC-9D43-860E2B2E9EAB}" destId="{E19F5E56-49E8-4AB2-B3BB-DB1041506351}" srcOrd="1" destOrd="0" presId="urn:microsoft.com/office/officeart/2008/layout/HorizontalMultiLevelHierarchy"/>
    <dgm:cxn modelId="{EC4D7807-4540-4FD7-A8D9-8DC1616CE34D}" type="presParOf" srcId="{E19F5E56-49E8-4AB2-B3BB-DB1041506351}" destId="{6E7EDA3C-F82B-4EF1-9857-FAD58172F16A}" srcOrd="0" destOrd="0" presId="urn:microsoft.com/office/officeart/2008/layout/HorizontalMultiLevelHierarchy"/>
    <dgm:cxn modelId="{6F17DBF8-9BF9-4BE2-AB34-E3B52310A934}" type="presParOf" srcId="{6E7EDA3C-F82B-4EF1-9857-FAD58172F16A}" destId="{474C1469-7878-4BC8-BA80-DCE0830AACD4}" srcOrd="0" destOrd="0" presId="urn:microsoft.com/office/officeart/2008/layout/HorizontalMultiLevelHierarchy"/>
    <dgm:cxn modelId="{68A37AAA-EA20-41D4-85B1-0755308529F8}" type="presParOf" srcId="{E19F5E56-49E8-4AB2-B3BB-DB1041506351}" destId="{F6629CB2-75BD-40AB-A1FA-426A65FA269B}" srcOrd="1" destOrd="0" presId="urn:microsoft.com/office/officeart/2008/layout/HorizontalMultiLevelHierarchy"/>
    <dgm:cxn modelId="{6D31D459-88B0-4428-A3BC-C92FD58F2FCB}" type="presParOf" srcId="{F6629CB2-75BD-40AB-A1FA-426A65FA269B}" destId="{B5EA0DFB-E2B9-40BA-B118-B0F8DAC7A1F3}" srcOrd="0" destOrd="0" presId="urn:microsoft.com/office/officeart/2008/layout/HorizontalMultiLevelHierarchy"/>
    <dgm:cxn modelId="{EDDA4122-D1AF-45E2-B60B-ABBC904C7816}" type="presParOf" srcId="{F6629CB2-75BD-40AB-A1FA-426A65FA269B}" destId="{7907C291-B468-4F9F-BE05-F6F39D8BDF3C}" srcOrd="1" destOrd="0" presId="urn:microsoft.com/office/officeart/2008/layout/HorizontalMultiLevelHierarchy"/>
    <dgm:cxn modelId="{7892A629-1832-4023-BFC1-6BD19058FFCA}" type="presParOf" srcId="{7907C291-B468-4F9F-BE05-F6F39D8BDF3C}" destId="{08B3C10E-7530-4C84-94E6-8A22E8B92857}" srcOrd="0" destOrd="0" presId="urn:microsoft.com/office/officeart/2008/layout/HorizontalMultiLevelHierarchy"/>
    <dgm:cxn modelId="{D054C922-945E-4B96-88AC-864B8E125A04}" type="presParOf" srcId="{08B3C10E-7530-4C84-94E6-8A22E8B92857}" destId="{201EAD8B-07D1-4049-BB28-0EBAF49572A2}" srcOrd="0" destOrd="0" presId="urn:microsoft.com/office/officeart/2008/layout/HorizontalMultiLevelHierarchy"/>
    <dgm:cxn modelId="{B65D616F-EFDA-4659-B3E8-4AAA1E7AA977}" type="presParOf" srcId="{7907C291-B468-4F9F-BE05-F6F39D8BDF3C}" destId="{C2066DB1-B9F1-4637-BAA1-794BEDF7A96E}" srcOrd="1" destOrd="0" presId="urn:microsoft.com/office/officeart/2008/layout/HorizontalMultiLevelHierarchy"/>
    <dgm:cxn modelId="{4518F6EB-8F08-4906-9C13-617D2F67CB8E}" type="presParOf" srcId="{C2066DB1-B9F1-4637-BAA1-794BEDF7A96E}" destId="{D7791CA5-0DEC-4E1F-BCBF-2BDD2C19C689}" srcOrd="0" destOrd="0" presId="urn:microsoft.com/office/officeart/2008/layout/HorizontalMultiLevelHierarchy"/>
    <dgm:cxn modelId="{6FCD9840-0D0E-48E1-A502-036DE22222CE}" type="presParOf" srcId="{C2066DB1-B9F1-4637-BAA1-794BEDF7A96E}" destId="{D7AE7699-22C8-433E-92E2-2A17217D39B8}" srcOrd="1" destOrd="0" presId="urn:microsoft.com/office/officeart/2008/layout/HorizontalMultiLevelHierarchy"/>
    <dgm:cxn modelId="{E238FE8C-7544-4FC5-B684-45AF181A40A0}" type="presParOf" srcId="{7907C291-B468-4F9F-BE05-F6F39D8BDF3C}" destId="{FF0D3931-2CE7-4FF6-91E6-F545F2385710}" srcOrd="2" destOrd="0" presId="urn:microsoft.com/office/officeart/2008/layout/HorizontalMultiLevelHierarchy"/>
    <dgm:cxn modelId="{C3A76A37-6C52-4571-96A3-198338E70472}" type="presParOf" srcId="{FF0D3931-2CE7-4FF6-91E6-F545F2385710}" destId="{E4DBD33C-2480-48F0-ABD8-DD86591CF14F}" srcOrd="0" destOrd="0" presId="urn:microsoft.com/office/officeart/2008/layout/HorizontalMultiLevelHierarchy"/>
    <dgm:cxn modelId="{B8F0C1F5-C54D-4C71-8D5C-997C5D689C07}" type="presParOf" srcId="{7907C291-B468-4F9F-BE05-F6F39D8BDF3C}" destId="{A44C2DE7-2838-42BB-967C-4516E1E5FC86}" srcOrd="3" destOrd="0" presId="urn:microsoft.com/office/officeart/2008/layout/HorizontalMultiLevelHierarchy"/>
    <dgm:cxn modelId="{590B118F-A17B-4EB3-9347-EC766E88AC98}" type="presParOf" srcId="{A44C2DE7-2838-42BB-967C-4516E1E5FC86}" destId="{47CDEA8B-56E5-483C-8854-2CD39701F025}" srcOrd="0" destOrd="0" presId="urn:microsoft.com/office/officeart/2008/layout/HorizontalMultiLevelHierarchy"/>
    <dgm:cxn modelId="{51349F90-A027-4339-A46D-B5737028E02B}" type="presParOf" srcId="{A44C2DE7-2838-42BB-967C-4516E1E5FC86}" destId="{3ECA5D0B-F74A-4802-9F44-343864E84899}" srcOrd="1" destOrd="0" presId="urn:microsoft.com/office/officeart/2008/layout/HorizontalMultiLevelHierarchy"/>
    <dgm:cxn modelId="{541A52C5-45F2-4CF1-8C83-B2333FBB4020}" type="presParOf" srcId="{7907C291-B468-4F9F-BE05-F6F39D8BDF3C}" destId="{B5503A2C-E630-4C9D-AABB-36A341B1D91F}" srcOrd="4" destOrd="0" presId="urn:microsoft.com/office/officeart/2008/layout/HorizontalMultiLevelHierarchy"/>
    <dgm:cxn modelId="{C96B24D3-B51C-463E-B8B1-80D13292C2B8}" type="presParOf" srcId="{B5503A2C-E630-4C9D-AABB-36A341B1D91F}" destId="{CAF7DEEA-5FEC-4B2A-A073-602BE956782D}" srcOrd="0" destOrd="0" presId="urn:microsoft.com/office/officeart/2008/layout/HorizontalMultiLevelHierarchy"/>
    <dgm:cxn modelId="{E57EF48F-9753-4662-ADB5-EE330DEB1424}" type="presParOf" srcId="{7907C291-B468-4F9F-BE05-F6F39D8BDF3C}" destId="{7BF467E6-81FF-4B86-8CFD-9248D211B536}" srcOrd="5" destOrd="0" presId="urn:microsoft.com/office/officeart/2008/layout/HorizontalMultiLevelHierarchy"/>
    <dgm:cxn modelId="{F0A751B2-AB85-478D-8FBB-A7825A9DD192}" type="presParOf" srcId="{7BF467E6-81FF-4B86-8CFD-9248D211B536}" destId="{AADAF20B-9126-4289-9F22-1F71EDC9CCE5}" srcOrd="0" destOrd="0" presId="urn:microsoft.com/office/officeart/2008/layout/HorizontalMultiLevelHierarchy"/>
    <dgm:cxn modelId="{BB741D9B-38C6-4C6D-9615-D43B3519FF32}" type="presParOf" srcId="{7BF467E6-81FF-4B86-8CFD-9248D211B536}" destId="{0931EB10-63F3-4234-96A3-9ACB73FB40C8}" srcOrd="1" destOrd="0" presId="urn:microsoft.com/office/officeart/2008/layout/HorizontalMultiLevelHierarchy"/>
    <dgm:cxn modelId="{A2AC40C5-D020-41E6-952E-2F8B49DC4582}" type="presParOf" srcId="{7907C291-B468-4F9F-BE05-F6F39D8BDF3C}" destId="{3A32F85E-F07A-4922-8108-03DEB6F11F12}" srcOrd="6" destOrd="0" presId="urn:microsoft.com/office/officeart/2008/layout/HorizontalMultiLevelHierarchy"/>
    <dgm:cxn modelId="{1E4CCDBD-8BA9-401A-AC0C-3D77FF8C7723}" type="presParOf" srcId="{3A32F85E-F07A-4922-8108-03DEB6F11F12}" destId="{6ECD53AA-221F-4FAD-85F0-2AF48FC9BE60}" srcOrd="0" destOrd="0" presId="urn:microsoft.com/office/officeart/2008/layout/HorizontalMultiLevelHierarchy"/>
    <dgm:cxn modelId="{B7F7A062-FA5B-4435-8F37-D461266D3B22}" type="presParOf" srcId="{7907C291-B468-4F9F-BE05-F6F39D8BDF3C}" destId="{D2593E51-6A3A-4176-A83D-39777FB7F1B3}" srcOrd="7" destOrd="0" presId="urn:microsoft.com/office/officeart/2008/layout/HorizontalMultiLevelHierarchy"/>
    <dgm:cxn modelId="{D2107D50-C053-4F2A-A1A3-6ED0279316BC}" type="presParOf" srcId="{D2593E51-6A3A-4176-A83D-39777FB7F1B3}" destId="{6F52C11B-4EC0-485C-9302-C561DE3A31A8}" srcOrd="0" destOrd="0" presId="urn:microsoft.com/office/officeart/2008/layout/HorizontalMultiLevelHierarchy"/>
    <dgm:cxn modelId="{8A224D11-2BBB-4140-9294-1A3CDB592946}" type="presParOf" srcId="{D2593E51-6A3A-4176-A83D-39777FB7F1B3}" destId="{56BE5B56-88FB-4077-9387-B9BA7A8827DA}" srcOrd="1" destOrd="0" presId="urn:microsoft.com/office/officeart/2008/layout/HorizontalMultiLevelHierarchy"/>
    <dgm:cxn modelId="{CB80B21D-2755-4231-9C81-FBD7591B81D4}" type="presParOf" srcId="{7907C291-B468-4F9F-BE05-F6F39D8BDF3C}" destId="{6DEF4AE7-AD9C-4D89-A1F8-18CE12FF68A3}" srcOrd="8" destOrd="0" presId="urn:microsoft.com/office/officeart/2008/layout/HorizontalMultiLevelHierarchy"/>
    <dgm:cxn modelId="{6D89ED0C-E0C6-40F8-99E8-31029F2AF6DE}" type="presParOf" srcId="{6DEF4AE7-AD9C-4D89-A1F8-18CE12FF68A3}" destId="{7F7694F1-4864-4378-A763-2B7295B620AE}" srcOrd="0" destOrd="0" presId="urn:microsoft.com/office/officeart/2008/layout/HorizontalMultiLevelHierarchy"/>
    <dgm:cxn modelId="{9FBF7E18-51C3-445B-9C98-806899DB8788}" type="presParOf" srcId="{7907C291-B468-4F9F-BE05-F6F39D8BDF3C}" destId="{B70B001F-285E-4545-ACCA-01E630EC1C22}" srcOrd="9" destOrd="0" presId="urn:microsoft.com/office/officeart/2008/layout/HorizontalMultiLevelHierarchy"/>
    <dgm:cxn modelId="{54EC50A4-AA61-4932-BC6E-FF922591688F}" type="presParOf" srcId="{B70B001F-285E-4545-ACCA-01E630EC1C22}" destId="{E7A3D631-4172-4A7A-9344-A99A67AFE05F}" srcOrd="0" destOrd="0" presId="urn:microsoft.com/office/officeart/2008/layout/HorizontalMultiLevelHierarchy"/>
    <dgm:cxn modelId="{25B4AA15-CE09-40D6-ABCA-3352D33BC629}" type="presParOf" srcId="{B70B001F-285E-4545-ACCA-01E630EC1C22}" destId="{E793195A-778F-46F6-ABFE-F84BDEB8E300}" srcOrd="1" destOrd="0" presId="urn:microsoft.com/office/officeart/2008/layout/HorizontalMultiLevelHierarchy"/>
    <dgm:cxn modelId="{B6326FCE-F373-4B10-90E3-84D315379C0B}" type="presParOf" srcId="{E19F5E56-49E8-4AB2-B3BB-DB1041506351}" destId="{BB7A078A-63B8-430D-8F44-A214BDAE2704}" srcOrd="2" destOrd="0" presId="urn:microsoft.com/office/officeart/2008/layout/HorizontalMultiLevelHierarchy"/>
    <dgm:cxn modelId="{BF1A8984-883A-463F-B029-DE52E87253FE}" type="presParOf" srcId="{BB7A078A-63B8-430D-8F44-A214BDAE2704}" destId="{0AE522BB-FDD1-4D0E-AFE3-B4CE42242410}" srcOrd="0" destOrd="0" presId="urn:microsoft.com/office/officeart/2008/layout/HorizontalMultiLevelHierarchy"/>
    <dgm:cxn modelId="{F2446BA5-87E5-4CE9-82BF-A83B8FA56A1B}" type="presParOf" srcId="{E19F5E56-49E8-4AB2-B3BB-DB1041506351}" destId="{0458F058-5F98-4A92-8A19-67DAE52C2723}" srcOrd="3" destOrd="0" presId="urn:microsoft.com/office/officeart/2008/layout/HorizontalMultiLevelHierarchy"/>
    <dgm:cxn modelId="{05F846E2-6A8B-4D56-BC98-469907B39C20}" type="presParOf" srcId="{0458F058-5F98-4A92-8A19-67DAE52C2723}" destId="{CCCE98FD-771D-4A6E-AFCE-823AF2FFA8F6}" srcOrd="0" destOrd="0" presId="urn:microsoft.com/office/officeart/2008/layout/HorizontalMultiLevelHierarchy"/>
    <dgm:cxn modelId="{D44377CA-FAF1-4425-945E-0FB5365BC5DC}" type="presParOf" srcId="{0458F058-5F98-4A92-8A19-67DAE52C2723}" destId="{2A656303-7E8C-410E-9B2D-A34F4A98D799}" srcOrd="1" destOrd="0" presId="urn:microsoft.com/office/officeart/2008/layout/HorizontalMultiLevelHierarchy"/>
    <dgm:cxn modelId="{D1601E2D-B0C6-4EA0-B908-2056588BB9BF}" type="presParOf" srcId="{2A656303-7E8C-410E-9B2D-A34F4A98D799}" destId="{9AFFDB67-9E0C-460C-B500-3C37245001DA}" srcOrd="0" destOrd="0" presId="urn:microsoft.com/office/officeart/2008/layout/HorizontalMultiLevelHierarchy"/>
    <dgm:cxn modelId="{7C5CA6EA-6C42-4369-9443-77206EBB255F}" type="presParOf" srcId="{9AFFDB67-9E0C-460C-B500-3C37245001DA}" destId="{816091EE-CE42-4555-B003-2D9D87654E7F}" srcOrd="0" destOrd="0" presId="urn:microsoft.com/office/officeart/2008/layout/HorizontalMultiLevelHierarchy"/>
    <dgm:cxn modelId="{F6947CA1-B4DC-44AF-AFDC-B26A68C58AE2}" type="presParOf" srcId="{2A656303-7E8C-410E-9B2D-A34F4A98D799}" destId="{ADB52FAE-D97F-4FB7-94C0-EA0B30CDF57F}" srcOrd="1" destOrd="0" presId="urn:microsoft.com/office/officeart/2008/layout/HorizontalMultiLevelHierarchy"/>
    <dgm:cxn modelId="{2EFBB979-EDEE-4478-8A9B-665D79234ABB}" type="presParOf" srcId="{ADB52FAE-D97F-4FB7-94C0-EA0B30CDF57F}" destId="{E1F6A46E-014A-431F-A67C-95E8851B4B0B}" srcOrd="0" destOrd="0" presId="urn:microsoft.com/office/officeart/2008/layout/HorizontalMultiLevelHierarchy"/>
    <dgm:cxn modelId="{BC55DC1E-6E22-41F3-901C-4849373C9506}" type="presParOf" srcId="{ADB52FAE-D97F-4FB7-94C0-EA0B30CDF57F}" destId="{70D597A0-058F-45F3-A5F2-3ED4443ADF56}" srcOrd="1" destOrd="0" presId="urn:microsoft.com/office/officeart/2008/layout/HorizontalMultiLevelHierarchy"/>
    <dgm:cxn modelId="{A30521C9-D6DE-451C-B494-65EBC63948CA}" type="presParOf" srcId="{2A656303-7E8C-410E-9B2D-A34F4A98D799}" destId="{4330FF33-F36D-4ECB-A4D3-AFC1E33E62A4}" srcOrd="2" destOrd="0" presId="urn:microsoft.com/office/officeart/2008/layout/HorizontalMultiLevelHierarchy"/>
    <dgm:cxn modelId="{D1E99DD5-01CE-4F80-B3D3-AB1935E30C33}" type="presParOf" srcId="{4330FF33-F36D-4ECB-A4D3-AFC1E33E62A4}" destId="{7ED163BD-0386-4DBA-ABF7-338C89277B5B}" srcOrd="0" destOrd="0" presId="urn:microsoft.com/office/officeart/2008/layout/HorizontalMultiLevelHierarchy"/>
    <dgm:cxn modelId="{3157A79C-C016-4F3E-86FC-F6DA008AC2A8}" type="presParOf" srcId="{2A656303-7E8C-410E-9B2D-A34F4A98D799}" destId="{E6E37263-8D0B-4A17-973E-FFBD92BA8E1D}" srcOrd="3" destOrd="0" presId="urn:microsoft.com/office/officeart/2008/layout/HorizontalMultiLevelHierarchy"/>
    <dgm:cxn modelId="{0AB04863-B714-4007-9043-AD71ADF52A0F}" type="presParOf" srcId="{E6E37263-8D0B-4A17-973E-FFBD92BA8E1D}" destId="{C6B12535-C04B-4E0E-8BFC-335234973ECC}" srcOrd="0" destOrd="0" presId="urn:microsoft.com/office/officeart/2008/layout/HorizontalMultiLevelHierarchy"/>
    <dgm:cxn modelId="{57052461-23D0-4BEC-8678-6EA5BBE756C6}" type="presParOf" srcId="{E6E37263-8D0B-4A17-973E-FFBD92BA8E1D}" destId="{B1B75D69-1541-4D2E-97F3-8EA4A4CE143B}" srcOrd="1" destOrd="0" presId="urn:microsoft.com/office/officeart/2008/layout/HorizontalMultiLevelHierarchy"/>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12CD9B1C-7213-484F-BD2D-CBCD5E4E9F4E}" type="doc">
      <dgm:prSet loTypeId="urn:microsoft.com/office/officeart/2005/8/layout/vProcess5" loCatId="process" qsTypeId="urn:microsoft.com/office/officeart/2005/8/quickstyle/simple1" qsCatId="simple" csTypeId="urn:microsoft.com/office/officeart/2005/8/colors/accent1_2" csCatId="accent1" phldr="1"/>
      <dgm:spPr/>
    </dgm:pt>
    <dgm:pt modelId="{9B69E7D8-4E09-4070-BEED-E2BE27E7FEA8}">
      <dgm:prSet phldrT="[Text]"/>
      <dgm:spPr/>
      <dgm:t>
        <a:bodyPr/>
        <a:lstStyle/>
        <a:p>
          <a:r>
            <a:rPr lang="en-US" dirty="0" smtClean="0"/>
            <a:t>Study the forces and nature of the environment</a:t>
          </a:r>
          <a:endParaRPr lang="en-US" dirty="0"/>
        </a:p>
      </dgm:t>
    </dgm:pt>
    <dgm:pt modelId="{7E1C3B84-4B48-4F69-9308-AC5AE6860424}" type="parTrans" cxnId="{51EAAAF8-B50E-4AA2-9CE2-B7FF5AED2EC3}">
      <dgm:prSet/>
      <dgm:spPr/>
      <dgm:t>
        <a:bodyPr/>
        <a:lstStyle/>
        <a:p>
          <a:endParaRPr lang="en-US"/>
        </a:p>
      </dgm:t>
    </dgm:pt>
    <dgm:pt modelId="{6B06A2E1-6499-4C68-AEB5-A3B8C3E713CC}" type="sibTrans" cxnId="{51EAAAF8-B50E-4AA2-9CE2-B7FF5AED2EC3}">
      <dgm:prSet/>
      <dgm:spPr/>
      <dgm:t>
        <a:bodyPr/>
        <a:lstStyle/>
        <a:p>
          <a:endParaRPr lang="en-US"/>
        </a:p>
      </dgm:t>
    </dgm:pt>
    <dgm:pt modelId="{84A71AC4-4708-4E17-82F7-0E7D157E3CC6}">
      <dgm:prSet phldrT="[Text]" custT="1"/>
      <dgm:spPr/>
      <dgm:t>
        <a:bodyPr/>
        <a:lstStyle/>
        <a:p>
          <a:r>
            <a:rPr lang="en-US" sz="2500" dirty="0" smtClean="0"/>
            <a:t>Determine the source of information</a:t>
          </a:r>
        </a:p>
        <a:p>
          <a:r>
            <a:rPr lang="en-US" sz="2000" dirty="0" smtClean="0"/>
            <a:t>(secondary sources like Mass media, formal studies)</a:t>
          </a:r>
          <a:endParaRPr lang="en-US" sz="2000" dirty="0"/>
        </a:p>
      </dgm:t>
    </dgm:pt>
    <dgm:pt modelId="{EC62C666-334A-4EF8-B4D9-C55479E698C0}" type="parTrans" cxnId="{EDC6F93D-149E-4AC1-BA2D-1F771AB86B75}">
      <dgm:prSet/>
      <dgm:spPr/>
      <dgm:t>
        <a:bodyPr/>
        <a:lstStyle/>
        <a:p>
          <a:endParaRPr lang="en-US"/>
        </a:p>
      </dgm:t>
    </dgm:pt>
    <dgm:pt modelId="{05511E83-B443-42D8-968B-EBFDC036BCB8}" type="sibTrans" cxnId="{EDC6F93D-149E-4AC1-BA2D-1F771AB86B75}">
      <dgm:prSet/>
      <dgm:spPr/>
      <dgm:t>
        <a:bodyPr/>
        <a:lstStyle/>
        <a:p>
          <a:endParaRPr lang="en-US"/>
        </a:p>
      </dgm:t>
    </dgm:pt>
    <dgm:pt modelId="{A3053ED3-23D8-4A1C-8A5C-DC0E649EF5B4}">
      <dgm:prSet phldrT="[Text]" custT="1"/>
      <dgm:spPr/>
      <dgm:t>
        <a:bodyPr/>
        <a:lstStyle/>
        <a:p>
          <a:r>
            <a:rPr lang="en-US" sz="3000" dirty="0" smtClean="0"/>
            <a:t>Scan and access the tren</a:t>
          </a:r>
          <a:r>
            <a:rPr lang="en-US" sz="3200" dirty="0" smtClean="0"/>
            <a:t>d </a:t>
          </a:r>
        </a:p>
        <a:p>
          <a:r>
            <a:rPr lang="en-US" sz="2400" dirty="0" smtClean="0"/>
            <a:t>(Opportunities and threats)</a:t>
          </a:r>
          <a:endParaRPr lang="en-US" sz="3000" dirty="0"/>
        </a:p>
      </dgm:t>
    </dgm:pt>
    <dgm:pt modelId="{E114FE36-7A2A-4691-A778-2934CE0858DE}" type="parTrans" cxnId="{99660703-5B6F-44E0-9524-718E41CD4E0C}">
      <dgm:prSet/>
      <dgm:spPr/>
      <dgm:t>
        <a:bodyPr/>
        <a:lstStyle/>
        <a:p>
          <a:endParaRPr lang="en-US"/>
        </a:p>
      </dgm:t>
    </dgm:pt>
    <dgm:pt modelId="{E21AB621-7EF7-40B1-8188-A12D8504EB63}" type="sibTrans" cxnId="{99660703-5B6F-44E0-9524-718E41CD4E0C}">
      <dgm:prSet/>
      <dgm:spPr/>
      <dgm:t>
        <a:bodyPr/>
        <a:lstStyle/>
        <a:p>
          <a:endParaRPr lang="en-US"/>
        </a:p>
      </dgm:t>
    </dgm:pt>
    <dgm:pt modelId="{AF632014-813F-4FFA-886F-205F61E1F559}">
      <dgm:prSet phldrT="[Text]" custT="1"/>
      <dgm:spPr/>
      <dgm:t>
        <a:bodyPr/>
        <a:lstStyle/>
        <a:p>
          <a:r>
            <a:rPr lang="en-US" sz="2800" dirty="0" smtClean="0"/>
            <a:t>Determine the techniques of environmental scanning </a:t>
          </a:r>
          <a:r>
            <a:rPr lang="en-US" sz="2000" dirty="0" smtClean="0"/>
            <a:t>(Delphi, historical analogy)</a:t>
          </a:r>
          <a:endParaRPr lang="en-US" sz="2000" dirty="0"/>
        </a:p>
      </dgm:t>
    </dgm:pt>
    <dgm:pt modelId="{7CCC5AFC-4358-4EA2-AF50-FDE1EF4BC6E8}" type="parTrans" cxnId="{99AE8A24-AC02-4173-A0B4-8304BA9666A9}">
      <dgm:prSet/>
      <dgm:spPr/>
      <dgm:t>
        <a:bodyPr/>
        <a:lstStyle/>
        <a:p>
          <a:endParaRPr lang="en-US"/>
        </a:p>
      </dgm:t>
    </dgm:pt>
    <dgm:pt modelId="{43DC14C7-2B67-46C3-83FD-4ACA9C63690A}" type="sibTrans" cxnId="{99AE8A24-AC02-4173-A0B4-8304BA9666A9}">
      <dgm:prSet/>
      <dgm:spPr/>
      <dgm:t>
        <a:bodyPr/>
        <a:lstStyle/>
        <a:p>
          <a:endParaRPr lang="en-US"/>
        </a:p>
      </dgm:t>
    </dgm:pt>
    <dgm:pt modelId="{601F0F72-CC81-4E69-B4CC-B4C9BCB9D175}" type="pres">
      <dgm:prSet presAssocID="{12CD9B1C-7213-484F-BD2D-CBCD5E4E9F4E}" presName="outerComposite" presStyleCnt="0">
        <dgm:presLayoutVars>
          <dgm:chMax val="5"/>
          <dgm:dir/>
          <dgm:resizeHandles val="exact"/>
        </dgm:presLayoutVars>
      </dgm:prSet>
      <dgm:spPr/>
    </dgm:pt>
    <dgm:pt modelId="{10941CB2-E60F-41D8-A614-1EA7887C3549}" type="pres">
      <dgm:prSet presAssocID="{12CD9B1C-7213-484F-BD2D-CBCD5E4E9F4E}" presName="dummyMaxCanvas" presStyleCnt="0">
        <dgm:presLayoutVars/>
      </dgm:prSet>
      <dgm:spPr/>
    </dgm:pt>
    <dgm:pt modelId="{7B26D389-C093-49D4-A8B8-D594656D37C4}" type="pres">
      <dgm:prSet presAssocID="{12CD9B1C-7213-484F-BD2D-CBCD5E4E9F4E}" presName="FourNodes_1" presStyleLbl="node1" presStyleIdx="0" presStyleCnt="4">
        <dgm:presLayoutVars>
          <dgm:bulletEnabled val="1"/>
        </dgm:presLayoutVars>
      </dgm:prSet>
      <dgm:spPr/>
      <dgm:t>
        <a:bodyPr/>
        <a:lstStyle/>
        <a:p>
          <a:endParaRPr lang="en-US"/>
        </a:p>
      </dgm:t>
    </dgm:pt>
    <dgm:pt modelId="{F115B7D0-FE76-4654-A088-9811544ED11D}" type="pres">
      <dgm:prSet presAssocID="{12CD9B1C-7213-484F-BD2D-CBCD5E4E9F4E}" presName="FourNodes_2" presStyleLbl="node1" presStyleIdx="1" presStyleCnt="4">
        <dgm:presLayoutVars>
          <dgm:bulletEnabled val="1"/>
        </dgm:presLayoutVars>
      </dgm:prSet>
      <dgm:spPr/>
      <dgm:t>
        <a:bodyPr/>
        <a:lstStyle/>
        <a:p>
          <a:endParaRPr lang="en-US"/>
        </a:p>
      </dgm:t>
    </dgm:pt>
    <dgm:pt modelId="{F36DD35D-75D5-4408-BC5B-2C825DEB6C11}" type="pres">
      <dgm:prSet presAssocID="{12CD9B1C-7213-484F-BD2D-CBCD5E4E9F4E}" presName="FourNodes_3" presStyleLbl="node1" presStyleIdx="2" presStyleCnt="4">
        <dgm:presLayoutVars>
          <dgm:bulletEnabled val="1"/>
        </dgm:presLayoutVars>
      </dgm:prSet>
      <dgm:spPr/>
      <dgm:t>
        <a:bodyPr/>
        <a:lstStyle/>
        <a:p>
          <a:endParaRPr lang="en-US"/>
        </a:p>
      </dgm:t>
    </dgm:pt>
    <dgm:pt modelId="{CB8F2044-4699-43D6-906C-94D88355C2CC}" type="pres">
      <dgm:prSet presAssocID="{12CD9B1C-7213-484F-BD2D-CBCD5E4E9F4E}" presName="FourNodes_4" presStyleLbl="node1" presStyleIdx="3" presStyleCnt="4">
        <dgm:presLayoutVars>
          <dgm:bulletEnabled val="1"/>
        </dgm:presLayoutVars>
      </dgm:prSet>
      <dgm:spPr/>
      <dgm:t>
        <a:bodyPr/>
        <a:lstStyle/>
        <a:p>
          <a:endParaRPr lang="en-US"/>
        </a:p>
      </dgm:t>
    </dgm:pt>
    <dgm:pt modelId="{D5E65195-9DDB-4CCE-A90B-4F142F96D321}" type="pres">
      <dgm:prSet presAssocID="{12CD9B1C-7213-484F-BD2D-CBCD5E4E9F4E}" presName="FourConn_1-2" presStyleLbl="fgAccFollowNode1" presStyleIdx="0" presStyleCnt="3">
        <dgm:presLayoutVars>
          <dgm:bulletEnabled val="1"/>
        </dgm:presLayoutVars>
      </dgm:prSet>
      <dgm:spPr/>
      <dgm:t>
        <a:bodyPr/>
        <a:lstStyle/>
        <a:p>
          <a:endParaRPr lang="en-US"/>
        </a:p>
      </dgm:t>
    </dgm:pt>
    <dgm:pt modelId="{50615708-F799-4098-AF02-66FB41AE9F1B}" type="pres">
      <dgm:prSet presAssocID="{12CD9B1C-7213-484F-BD2D-CBCD5E4E9F4E}" presName="FourConn_2-3" presStyleLbl="fgAccFollowNode1" presStyleIdx="1" presStyleCnt="3">
        <dgm:presLayoutVars>
          <dgm:bulletEnabled val="1"/>
        </dgm:presLayoutVars>
      </dgm:prSet>
      <dgm:spPr/>
      <dgm:t>
        <a:bodyPr/>
        <a:lstStyle/>
        <a:p>
          <a:endParaRPr lang="en-US"/>
        </a:p>
      </dgm:t>
    </dgm:pt>
    <dgm:pt modelId="{38848DFD-82ED-484F-8494-217202638303}" type="pres">
      <dgm:prSet presAssocID="{12CD9B1C-7213-484F-BD2D-CBCD5E4E9F4E}" presName="FourConn_3-4" presStyleLbl="fgAccFollowNode1" presStyleIdx="2" presStyleCnt="3">
        <dgm:presLayoutVars>
          <dgm:bulletEnabled val="1"/>
        </dgm:presLayoutVars>
      </dgm:prSet>
      <dgm:spPr/>
      <dgm:t>
        <a:bodyPr/>
        <a:lstStyle/>
        <a:p>
          <a:endParaRPr lang="en-US"/>
        </a:p>
      </dgm:t>
    </dgm:pt>
    <dgm:pt modelId="{782F5C0E-6A4A-4C54-83BB-523AC30D4DBA}" type="pres">
      <dgm:prSet presAssocID="{12CD9B1C-7213-484F-BD2D-CBCD5E4E9F4E}" presName="FourNodes_1_text" presStyleLbl="node1" presStyleIdx="3" presStyleCnt="4">
        <dgm:presLayoutVars>
          <dgm:bulletEnabled val="1"/>
        </dgm:presLayoutVars>
      </dgm:prSet>
      <dgm:spPr/>
      <dgm:t>
        <a:bodyPr/>
        <a:lstStyle/>
        <a:p>
          <a:endParaRPr lang="en-US"/>
        </a:p>
      </dgm:t>
    </dgm:pt>
    <dgm:pt modelId="{C3604222-6BAD-45F7-A573-B1404068649B}" type="pres">
      <dgm:prSet presAssocID="{12CD9B1C-7213-484F-BD2D-CBCD5E4E9F4E}" presName="FourNodes_2_text" presStyleLbl="node1" presStyleIdx="3" presStyleCnt="4">
        <dgm:presLayoutVars>
          <dgm:bulletEnabled val="1"/>
        </dgm:presLayoutVars>
      </dgm:prSet>
      <dgm:spPr/>
      <dgm:t>
        <a:bodyPr/>
        <a:lstStyle/>
        <a:p>
          <a:endParaRPr lang="en-US"/>
        </a:p>
      </dgm:t>
    </dgm:pt>
    <dgm:pt modelId="{3D50DAA7-F73D-4BBE-84DA-9A265CDFF670}" type="pres">
      <dgm:prSet presAssocID="{12CD9B1C-7213-484F-BD2D-CBCD5E4E9F4E}" presName="FourNodes_3_text" presStyleLbl="node1" presStyleIdx="3" presStyleCnt="4">
        <dgm:presLayoutVars>
          <dgm:bulletEnabled val="1"/>
        </dgm:presLayoutVars>
      </dgm:prSet>
      <dgm:spPr/>
      <dgm:t>
        <a:bodyPr/>
        <a:lstStyle/>
        <a:p>
          <a:endParaRPr lang="en-US"/>
        </a:p>
      </dgm:t>
    </dgm:pt>
    <dgm:pt modelId="{AAC59A30-15B4-43E3-B293-880DB0B0997A}" type="pres">
      <dgm:prSet presAssocID="{12CD9B1C-7213-484F-BD2D-CBCD5E4E9F4E}" presName="FourNodes_4_text" presStyleLbl="node1" presStyleIdx="3" presStyleCnt="4">
        <dgm:presLayoutVars>
          <dgm:bulletEnabled val="1"/>
        </dgm:presLayoutVars>
      </dgm:prSet>
      <dgm:spPr/>
      <dgm:t>
        <a:bodyPr/>
        <a:lstStyle/>
        <a:p>
          <a:endParaRPr lang="en-US"/>
        </a:p>
      </dgm:t>
    </dgm:pt>
  </dgm:ptLst>
  <dgm:cxnLst>
    <dgm:cxn modelId="{9C66F6D6-1B8B-40D6-A03D-7B81CFC6359D}" type="presOf" srcId="{84A71AC4-4708-4E17-82F7-0E7D157E3CC6}" destId="{C3604222-6BAD-45F7-A573-B1404068649B}" srcOrd="1" destOrd="0" presId="urn:microsoft.com/office/officeart/2005/8/layout/vProcess5"/>
    <dgm:cxn modelId="{DD2BC1B4-395B-4313-9D3C-A6973DFDF7C7}" type="presOf" srcId="{9B69E7D8-4E09-4070-BEED-E2BE27E7FEA8}" destId="{7B26D389-C093-49D4-A8B8-D594656D37C4}" srcOrd="0" destOrd="0" presId="urn:microsoft.com/office/officeart/2005/8/layout/vProcess5"/>
    <dgm:cxn modelId="{99AE8A24-AC02-4173-A0B4-8304BA9666A9}" srcId="{12CD9B1C-7213-484F-BD2D-CBCD5E4E9F4E}" destId="{AF632014-813F-4FFA-886F-205F61E1F559}" srcOrd="2" destOrd="0" parTransId="{7CCC5AFC-4358-4EA2-AF50-FDE1EF4BC6E8}" sibTransId="{43DC14C7-2B67-46C3-83FD-4ACA9C63690A}"/>
    <dgm:cxn modelId="{EDC6F93D-149E-4AC1-BA2D-1F771AB86B75}" srcId="{12CD9B1C-7213-484F-BD2D-CBCD5E4E9F4E}" destId="{84A71AC4-4708-4E17-82F7-0E7D157E3CC6}" srcOrd="1" destOrd="0" parTransId="{EC62C666-334A-4EF8-B4D9-C55479E698C0}" sibTransId="{05511E83-B443-42D8-968B-EBFDC036BCB8}"/>
    <dgm:cxn modelId="{D32E79A2-AAC6-4C71-AEFB-5DF9ED95D4F3}" type="presOf" srcId="{AF632014-813F-4FFA-886F-205F61E1F559}" destId="{F36DD35D-75D5-4408-BC5B-2C825DEB6C11}" srcOrd="0" destOrd="0" presId="urn:microsoft.com/office/officeart/2005/8/layout/vProcess5"/>
    <dgm:cxn modelId="{B90F6E8E-5851-4526-87CA-C8EED57287EF}" type="presOf" srcId="{A3053ED3-23D8-4A1C-8A5C-DC0E649EF5B4}" destId="{CB8F2044-4699-43D6-906C-94D88355C2CC}" srcOrd="0" destOrd="0" presId="urn:microsoft.com/office/officeart/2005/8/layout/vProcess5"/>
    <dgm:cxn modelId="{459888B5-9FA1-40D0-8BE2-6A5394D0EFEB}" type="presOf" srcId="{12CD9B1C-7213-484F-BD2D-CBCD5E4E9F4E}" destId="{601F0F72-CC81-4E69-B4CC-B4C9BCB9D175}" srcOrd="0" destOrd="0" presId="urn:microsoft.com/office/officeart/2005/8/layout/vProcess5"/>
    <dgm:cxn modelId="{4FDC1DB1-913D-4BC8-B13F-0D962CE5B5E7}" type="presOf" srcId="{84A71AC4-4708-4E17-82F7-0E7D157E3CC6}" destId="{F115B7D0-FE76-4654-A088-9811544ED11D}" srcOrd="0" destOrd="0" presId="urn:microsoft.com/office/officeart/2005/8/layout/vProcess5"/>
    <dgm:cxn modelId="{51EAAAF8-B50E-4AA2-9CE2-B7FF5AED2EC3}" srcId="{12CD9B1C-7213-484F-BD2D-CBCD5E4E9F4E}" destId="{9B69E7D8-4E09-4070-BEED-E2BE27E7FEA8}" srcOrd="0" destOrd="0" parTransId="{7E1C3B84-4B48-4F69-9308-AC5AE6860424}" sibTransId="{6B06A2E1-6499-4C68-AEB5-A3B8C3E713CC}"/>
    <dgm:cxn modelId="{4AE5A678-E74E-4B04-8A78-C03C27583E22}" type="presOf" srcId="{9B69E7D8-4E09-4070-BEED-E2BE27E7FEA8}" destId="{782F5C0E-6A4A-4C54-83BB-523AC30D4DBA}" srcOrd="1" destOrd="0" presId="urn:microsoft.com/office/officeart/2005/8/layout/vProcess5"/>
    <dgm:cxn modelId="{B352227B-57A4-4394-B8F3-CC751ED8868C}" type="presOf" srcId="{A3053ED3-23D8-4A1C-8A5C-DC0E649EF5B4}" destId="{AAC59A30-15B4-43E3-B293-880DB0B0997A}" srcOrd="1" destOrd="0" presId="urn:microsoft.com/office/officeart/2005/8/layout/vProcess5"/>
    <dgm:cxn modelId="{3D0FFEEC-689B-4277-ACB8-E4A4A92B4C6E}" type="presOf" srcId="{6B06A2E1-6499-4C68-AEB5-A3B8C3E713CC}" destId="{D5E65195-9DDB-4CCE-A90B-4F142F96D321}" srcOrd="0" destOrd="0" presId="urn:microsoft.com/office/officeart/2005/8/layout/vProcess5"/>
    <dgm:cxn modelId="{99660703-5B6F-44E0-9524-718E41CD4E0C}" srcId="{12CD9B1C-7213-484F-BD2D-CBCD5E4E9F4E}" destId="{A3053ED3-23D8-4A1C-8A5C-DC0E649EF5B4}" srcOrd="3" destOrd="0" parTransId="{E114FE36-7A2A-4691-A778-2934CE0858DE}" sibTransId="{E21AB621-7EF7-40B1-8188-A12D8504EB63}"/>
    <dgm:cxn modelId="{0054AC2D-A523-42D2-A75F-DA00B7BB0069}" type="presOf" srcId="{AF632014-813F-4FFA-886F-205F61E1F559}" destId="{3D50DAA7-F73D-4BBE-84DA-9A265CDFF670}" srcOrd="1" destOrd="0" presId="urn:microsoft.com/office/officeart/2005/8/layout/vProcess5"/>
    <dgm:cxn modelId="{A639589A-8C3E-451D-AA1C-C6FD7FEF6D85}" type="presOf" srcId="{43DC14C7-2B67-46C3-83FD-4ACA9C63690A}" destId="{38848DFD-82ED-484F-8494-217202638303}" srcOrd="0" destOrd="0" presId="urn:microsoft.com/office/officeart/2005/8/layout/vProcess5"/>
    <dgm:cxn modelId="{3ABFE5C8-FEF8-4C73-9A6B-BF5BD2A7C526}" type="presOf" srcId="{05511E83-B443-42D8-968B-EBFDC036BCB8}" destId="{50615708-F799-4098-AF02-66FB41AE9F1B}" srcOrd="0" destOrd="0" presId="urn:microsoft.com/office/officeart/2005/8/layout/vProcess5"/>
    <dgm:cxn modelId="{DA2602D5-C5C1-4235-AAC7-A8AF9C79400C}" type="presParOf" srcId="{601F0F72-CC81-4E69-B4CC-B4C9BCB9D175}" destId="{10941CB2-E60F-41D8-A614-1EA7887C3549}" srcOrd="0" destOrd="0" presId="urn:microsoft.com/office/officeart/2005/8/layout/vProcess5"/>
    <dgm:cxn modelId="{B2AB87DE-6E41-47C4-AA07-078ECAC461E8}" type="presParOf" srcId="{601F0F72-CC81-4E69-B4CC-B4C9BCB9D175}" destId="{7B26D389-C093-49D4-A8B8-D594656D37C4}" srcOrd="1" destOrd="0" presId="urn:microsoft.com/office/officeart/2005/8/layout/vProcess5"/>
    <dgm:cxn modelId="{975D757C-3F92-48A4-9F9F-F4A6EA51BC80}" type="presParOf" srcId="{601F0F72-CC81-4E69-B4CC-B4C9BCB9D175}" destId="{F115B7D0-FE76-4654-A088-9811544ED11D}" srcOrd="2" destOrd="0" presId="urn:microsoft.com/office/officeart/2005/8/layout/vProcess5"/>
    <dgm:cxn modelId="{734FF796-33E3-4D6C-89ED-CD7000A906FC}" type="presParOf" srcId="{601F0F72-CC81-4E69-B4CC-B4C9BCB9D175}" destId="{F36DD35D-75D5-4408-BC5B-2C825DEB6C11}" srcOrd="3" destOrd="0" presId="urn:microsoft.com/office/officeart/2005/8/layout/vProcess5"/>
    <dgm:cxn modelId="{3208DAB7-096A-46F6-9F42-4AB2AF7402DF}" type="presParOf" srcId="{601F0F72-CC81-4E69-B4CC-B4C9BCB9D175}" destId="{CB8F2044-4699-43D6-906C-94D88355C2CC}" srcOrd="4" destOrd="0" presId="urn:microsoft.com/office/officeart/2005/8/layout/vProcess5"/>
    <dgm:cxn modelId="{FCCFDAD9-88CA-4891-9D74-48C26166EE6D}" type="presParOf" srcId="{601F0F72-CC81-4E69-B4CC-B4C9BCB9D175}" destId="{D5E65195-9DDB-4CCE-A90B-4F142F96D321}" srcOrd="5" destOrd="0" presId="urn:microsoft.com/office/officeart/2005/8/layout/vProcess5"/>
    <dgm:cxn modelId="{18050E45-3C85-4046-BDE1-4B13435A27C2}" type="presParOf" srcId="{601F0F72-CC81-4E69-B4CC-B4C9BCB9D175}" destId="{50615708-F799-4098-AF02-66FB41AE9F1B}" srcOrd="6" destOrd="0" presId="urn:microsoft.com/office/officeart/2005/8/layout/vProcess5"/>
    <dgm:cxn modelId="{67CC2FB7-95A1-4D7E-B039-BDDDB40AAAA7}" type="presParOf" srcId="{601F0F72-CC81-4E69-B4CC-B4C9BCB9D175}" destId="{38848DFD-82ED-484F-8494-217202638303}" srcOrd="7" destOrd="0" presId="urn:microsoft.com/office/officeart/2005/8/layout/vProcess5"/>
    <dgm:cxn modelId="{A5C35DF9-9772-42B3-BB49-CFF8F5F2ACC8}" type="presParOf" srcId="{601F0F72-CC81-4E69-B4CC-B4C9BCB9D175}" destId="{782F5C0E-6A4A-4C54-83BB-523AC30D4DBA}" srcOrd="8" destOrd="0" presId="urn:microsoft.com/office/officeart/2005/8/layout/vProcess5"/>
    <dgm:cxn modelId="{50EF1DD0-AA57-4023-95BD-3790C3856701}" type="presParOf" srcId="{601F0F72-CC81-4E69-B4CC-B4C9BCB9D175}" destId="{C3604222-6BAD-45F7-A573-B1404068649B}" srcOrd="9" destOrd="0" presId="urn:microsoft.com/office/officeart/2005/8/layout/vProcess5"/>
    <dgm:cxn modelId="{A84AE80A-CA87-4D33-A6DF-6623A6391E57}" type="presParOf" srcId="{601F0F72-CC81-4E69-B4CC-B4C9BCB9D175}" destId="{3D50DAA7-F73D-4BBE-84DA-9A265CDFF670}" srcOrd="10" destOrd="0" presId="urn:microsoft.com/office/officeart/2005/8/layout/vProcess5"/>
    <dgm:cxn modelId="{5949571E-7B64-4FE0-81FD-B820A9607345}" type="presParOf" srcId="{601F0F72-CC81-4E69-B4CC-B4C9BCB9D175}" destId="{AAC59A30-15B4-43E3-B293-880DB0B0997A}"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8E15866-6035-493A-9547-B2FD6D063B28}" type="doc">
      <dgm:prSet loTypeId="urn:microsoft.com/office/officeart/2005/8/layout/default" loCatId="list" qsTypeId="urn:microsoft.com/office/officeart/2005/8/quickstyle/3d2" qsCatId="3D" csTypeId="urn:microsoft.com/office/officeart/2005/8/colors/accent1_2" csCatId="accent1" phldr="1"/>
      <dgm:spPr/>
      <dgm:t>
        <a:bodyPr/>
        <a:lstStyle/>
        <a:p>
          <a:endParaRPr lang="en-US"/>
        </a:p>
      </dgm:t>
    </dgm:pt>
    <dgm:pt modelId="{5FB19FB1-FAE3-406B-ABD0-FE47B42D7AA8}">
      <dgm:prSet phldrT="[Text]"/>
      <dgm:spPr/>
      <dgm:t>
        <a:bodyPr/>
        <a:lstStyle/>
        <a:p>
          <a:r>
            <a:rPr lang="en-US" dirty="0" smtClean="0"/>
            <a:t>Executive opinion method	</a:t>
          </a:r>
        </a:p>
      </dgm:t>
    </dgm:pt>
    <dgm:pt modelId="{4138DF95-E921-474E-B94C-8A15C8010B1E}" type="parTrans" cxnId="{B3224639-E65B-4ECA-94FB-C3F78BA7F23D}">
      <dgm:prSet/>
      <dgm:spPr/>
      <dgm:t>
        <a:bodyPr/>
        <a:lstStyle/>
        <a:p>
          <a:endParaRPr lang="en-US"/>
        </a:p>
      </dgm:t>
    </dgm:pt>
    <dgm:pt modelId="{2F8D0DD2-2FDE-4121-A37D-C90C0AFB08B1}" type="sibTrans" cxnId="{B3224639-E65B-4ECA-94FB-C3F78BA7F23D}">
      <dgm:prSet/>
      <dgm:spPr/>
      <dgm:t>
        <a:bodyPr/>
        <a:lstStyle/>
        <a:p>
          <a:endParaRPr lang="en-US"/>
        </a:p>
      </dgm:t>
    </dgm:pt>
    <dgm:pt modelId="{A140B603-6A90-4034-BA66-82E2F67E9288}">
      <dgm:prSet phldrT="[Text]"/>
      <dgm:spPr/>
      <dgm:t>
        <a:bodyPr/>
        <a:lstStyle/>
        <a:p>
          <a:r>
            <a:rPr lang="en-US" dirty="0" smtClean="0"/>
            <a:t>Expert opinion method</a:t>
          </a:r>
          <a:endParaRPr lang="en-US" dirty="0"/>
        </a:p>
      </dgm:t>
    </dgm:pt>
    <dgm:pt modelId="{A575691C-46C2-4156-9BE6-CAE908965693}" type="parTrans" cxnId="{72E3480D-CE92-4282-A314-BE70761E0408}">
      <dgm:prSet/>
      <dgm:spPr/>
      <dgm:t>
        <a:bodyPr/>
        <a:lstStyle/>
        <a:p>
          <a:endParaRPr lang="en-US"/>
        </a:p>
      </dgm:t>
    </dgm:pt>
    <dgm:pt modelId="{B1468CE6-04AD-481D-BE98-6C2163F03932}" type="sibTrans" cxnId="{72E3480D-CE92-4282-A314-BE70761E0408}">
      <dgm:prSet/>
      <dgm:spPr/>
      <dgm:t>
        <a:bodyPr/>
        <a:lstStyle/>
        <a:p>
          <a:endParaRPr lang="en-US"/>
        </a:p>
      </dgm:t>
    </dgm:pt>
    <dgm:pt modelId="{8864EA0D-975A-41BD-BCA6-D611B372825B}">
      <dgm:prSet phldrT="[Text]"/>
      <dgm:spPr/>
      <dgm:t>
        <a:bodyPr/>
        <a:lstStyle/>
        <a:p>
          <a:r>
            <a:rPr lang="en-US" dirty="0" smtClean="0"/>
            <a:t>Historical Analogy</a:t>
          </a:r>
          <a:endParaRPr lang="en-US" dirty="0"/>
        </a:p>
      </dgm:t>
    </dgm:pt>
    <dgm:pt modelId="{463DAB5A-E17B-4293-B9EE-5D53E7899C61}" type="parTrans" cxnId="{7093D165-555C-4D9B-92D3-9DABF487F99E}">
      <dgm:prSet/>
      <dgm:spPr/>
      <dgm:t>
        <a:bodyPr/>
        <a:lstStyle/>
        <a:p>
          <a:endParaRPr lang="en-US"/>
        </a:p>
      </dgm:t>
    </dgm:pt>
    <dgm:pt modelId="{F6FF439A-923F-4FE4-81EF-F6B734F3976C}" type="sibTrans" cxnId="{7093D165-555C-4D9B-92D3-9DABF487F99E}">
      <dgm:prSet/>
      <dgm:spPr/>
      <dgm:t>
        <a:bodyPr/>
        <a:lstStyle/>
        <a:p>
          <a:endParaRPr lang="en-US"/>
        </a:p>
      </dgm:t>
    </dgm:pt>
    <dgm:pt modelId="{858C7527-86EB-4229-B1FF-00CA17DB45D4}">
      <dgm:prSet phldrT="[Text]"/>
      <dgm:spPr/>
      <dgm:t>
        <a:bodyPr/>
        <a:lstStyle/>
        <a:p>
          <a:r>
            <a:rPr lang="en-US" dirty="0" smtClean="0"/>
            <a:t>Intuitive reasoning</a:t>
          </a:r>
          <a:endParaRPr lang="en-US" dirty="0"/>
        </a:p>
      </dgm:t>
    </dgm:pt>
    <dgm:pt modelId="{23472437-4667-49C6-96A8-FE221A559E89}" type="parTrans" cxnId="{E66B2815-6215-4A64-AE08-B53A2D06F368}">
      <dgm:prSet/>
      <dgm:spPr/>
      <dgm:t>
        <a:bodyPr/>
        <a:lstStyle/>
        <a:p>
          <a:endParaRPr lang="en-US"/>
        </a:p>
      </dgm:t>
    </dgm:pt>
    <dgm:pt modelId="{806BF4B7-8B3C-4B51-95C0-39813C39096B}" type="sibTrans" cxnId="{E66B2815-6215-4A64-AE08-B53A2D06F368}">
      <dgm:prSet/>
      <dgm:spPr/>
      <dgm:t>
        <a:bodyPr/>
        <a:lstStyle/>
        <a:p>
          <a:endParaRPr lang="en-US"/>
        </a:p>
      </dgm:t>
    </dgm:pt>
    <dgm:pt modelId="{02914EA4-30D7-4308-999D-4DA1FBC4F8CB}">
      <dgm:prSet phldrT="[Text]"/>
      <dgm:spPr/>
      <dgm:t>
        <a:bodyPr/>
        <a:lstStyle/>
        <a:p>
          <a:r>
            <a:rPr lang="en-US" dirty="0" smtClean="0"/>
            <a:t>Scenario Building</a:t>
          </a:r>
          <a:endParaRPr lang="en-US" dirty="0"/>
        </a:p>
      </dgm:t>
    </dgm:pt>
    <dgm:pt modelId="{46EBD6D5-E00C-4100-A3CF-0C2226EE55DC}" type="parTrans" cxnId="{5BAF80EB-5E18-4697-95B5-364E3B78024F}">
      <dgm:prSet/>
      <dgm:spPr/>
      <dgm:t>
        <a:bodyPr/>
        <a:lstStyle/>
        <a:p>
          <a:endParaRPr lang="en-US"/>
        </a:p>
      </dgm:t>
    </dgm:pt>
    <dgm:pt modelId="{7FBF1787-0B19-4F0F-A14F-D01FEA61724C}" type="sibTrans" cxnId="{5BAF80EB-5E18-4697-95B5-364E3B78024F}">
      <dgm:prSet/>
      <dgm:spPr/>
      <dgm:t>
        <a:bodyPr/>
        <a:lstStyle/>
        <a:p>
          <a:endParaRPr lang="en-US"/>
        </a:p>
      </dgm:t>
    </dgm:pt>
    <dgm:pt modelId="{D4B11817-7221-48BC-8F50-FBB73DEBD1D6}">
      <dgm:prSet phldrT="[Text]"/>
      <dgm:spPr/>
      <dgm:t>
        <a:bodyPr/>
        <a:lstStyle/>
        <a:p>
          <a:r>
            <a:rPr lang="en-US" dirty="0" smtClean="0"/>
            <a:t>Delphi method</a:t>
          </a:r>
          <a:endParaRPr lang="en-US" dirty="0"/>
        </a:p>
      </dgm:t>
    </dgm:pt>
    <dgm:pt modelId="{F8063BDA-2EFE-45E3-8BC5-D8B2F20C0450}" type="parTrans" cxnId="{12F565A1-6E8C-4F54-BD52-3475D30FC3EC}">
      <dgm:prSet/>
      <dgm:spPr/>
      <dgm:t>
        <a:bodyPr/>
        <a:lstStyle/>
        <a:p>
          <a:endParaRPr lang="en-US"/>
        </a:p>
      </dgm:t>
    </dgm:pt>
    <dgm:pt modelId="{24A70B4E-4CCA-4914-AF7B-C5D721A775F9}" type="sibTrans" cxnId="{12F565A1-6E8C-4F54-BD52-3475D30FC3EC}">
      <dgm:prSet/>
      <dgm:spPr/>
      <dgm:t>
        <a:bodyPr/>
        <a:lstStyle/>
        <a:p>
          <a:endParaRPr lang="en-US"/>
        </a:p>
      </dgm:t>
    </dgm:pt>
    <dgm:pt modelId="{62D5F5DA-A3A8-4A0E-BE71-185146F7491C}">
      <dgm:prSet phldrT="[Text]"/>
      <dgm:spPr/>
      <dgm:t>
        <a:bodyPr/>
        <a:lstStyle/>
        <a:p>
          <a:r>
            <a:rPr lang="en-US" dirty="0" smtClean="0"/>
            <a:t>Extrapolating method</a:t>
          </a:r>
          <a:endParaRPr lang="en-US" dirty="0"/>
        </a:p>
      </dgm:t>
    </dgm:pt>
    <dgm:pt modelId="{B3FD218F-1AFC-4C3F-A01F-60E54EAC5E02}" type="parTrans" cxnId="{BC28C2E0-5952-437E-9B54-932F53EF9B3E}">
      <dgm:prSet/>
      <dgm:spPr/>
      <dgm:t>
        <a:bodyPr/>
        <a:lstStyle/>
        <a:p>
          <a:endParaRPr lang="en-US"/>
        </a:p>
      </dgm:t>
    </dgm:pt>
    <dgm:pt modelId="{3AD5A5D7-2BFE-4424-AE3D-A8049C9B28AB}" type="sibTrans" cxnId="{BC28C2E0-5952-437E-9B54-932F53EF9B3E}">
      <dgm:prSet/>
      <dgm:spPr/>
      <dgm:t>
        <a:bodyPr/>
        <a:lstStyle/>
        <a:p>
          <a:endParaRPr lang="en-US"/>
        </a:p>
      </dgm:t>
    </dgm:pt>
    <dgm:pt modelId="{62D3AE61-7F0E-4A2A-901D-0C7252CD6FD6}" type="pres">
      <dgm:prSet presAssocID="{38E15866-6035-493A-9547-B2FD6D063B28}" presName="diagram" presStyleCnt="0">
        <dgm:presLayoutVars>
          <dgm:dir/>
          <dgm:resizeHandles val="exact"/>
        </dgm:presLayoutVars>
      </dgm:prSet>
      <dgm:spPr/>
      <dgm:t>
        <a:bodyPr/>
        <a:lstStyle/>
        <a:p>
          <a:endParaRPr lang="en-US"/>
        </a:p>
      </dgm:t>
    </dgm:pt>
    <dgm:pt modelId="{E323AD50-6AD8-41B2-BD57-46ED1BF4F806}" type="pres">
      <dgm:prSet presAssocID="{5FB19FB1-FAE3-406B-ABD0-FE47B42D7AA8}" presName="node" presStyleLbl="node1" presStyleIdx="0" presStyleCnt="7">
        <dgm:presLayoutVars>
          <dgm:bulletEnabled val="1"/>
        </dgm:presLayoutVars>
      </dgm:prSet>
      <dgm:spPr/>
      <dgm:t>
        <a:bodyPr/>
        <a:lstStyle/>
        <a:p>
          <a:endParaRPr lang="en-US"/>
        </a:p>
      </dgm:t>
    </dgm:pt>
    <dgm:pt modelId="{0A08A1C8-66E7-4D23-91A5-06A7158A2920}" type="pres">
      <dgm:prSet presAssocID="{2F8D0DD2-2FDE-4121-A37D-C90C0AFB08B1}" presName="sibTrans" presStyleCnt="0"/>
      <dgm:spPr/>
    </dgm:pt>
    <dgm:pt modelId="{FC85C5D9-8C67-4F85-96A8-473B8CF9946A}" type="pres">
      <dgm:prSet presAssocID="{A140B603-6A90-4034-BA66-82E2F67E9288}" presName="node" presStyleLbl="node1" presStyleIdx="1" presStyleCnt="7">
        <dgm:presLayoutVars>
          <dgm:bulletEnabled val="1"/>
        </dgm:presLayoutVars>
      </dgm:prSet>
      <dgm:spPr/>
      <dgm:t>
        <a:bodyPr/>
        <a:lstStyle/>
        <a:p>
          <a:endParaRPr lang="en-US"/>
        </a:p>
      </dgm:t>
    </dgm:pt>
    <dgm:pt modelId="{996AF171-6558-4E25-B1C1-0B9FD17C2A40}" type="pres">
      <dgm:prSet presAssocID="{B1468CE6-04AD-481D-BE98-6C2163F03932}" presName="sibTrans" presStyleCnt="0"/>
      <dgm:spPr/>
    </dgm:pt>
    <dgm:pt modelId="{7B6EBFC2-F831-4664-8574-C7886E698016}" type="pres">
      <dgm:prSet presAssocID="{D4B11817-7221-48BC-8F50-FBB73DEBD1D6}" presName="node" presStyleLbl="node1" presStyleIdx="2" presStyleCnt="7">
        <dgm:presLayoutVars>
          <dgm:bulletEnabled val="1"/>
        </dgm:presLayoutVars>
      </dgm:prSet>
      <dgm:spPr/>
      <dgm:t>
        <a:bodyPr/>
        <a:lstStyle/>
        <a:p>
          <a:endParaRPr lang="en-US"/>
        </a:p>
      </dgm:t>
    </dgm:pt>
    <dgm:pt modelId="{E92B5A09-4180-4709-A2A4-1932372005F4}" type="pres">
      <dgm:prSet presAssocID="{24A70B4E-4CCA-4914-AF7B-C5D721A775F9}" presName="sibTrans" presStyleCnt="0"/>
      <dgm:spPr/>
    </dgm:pt>
    <dgm:pt modelId="{9EFBA885-F7DD-40E9-B7B4-B69EA6E983AD}" type="pres">
      <dgm:prSet presAssocID="{62D5F5DA-A3A8-4A0E-BE71-185146F7491C}" presName="node" presStyleLbl="node1" presStyleIdx="3" presStyleCnt="7">
        <dgm:presLayoutVars>
          <dgm:bulletEnabled val="1"/>
        </dgm:presLayoutVars>
      </dgm:prSet>
      <dgm:spPr/>
      <dgm:t>
        <a:bodyPr/>
        <a:lstStyle/>
        <a:p>
          <a:endParaRPr lang="en-US"/>
        </a:p>
      </dgm:t>
    </dgm:pt>
    <dgm:pt modelId="{EEC1F139-BB53-424C-BF9C-96C82271B490}" type="pres">
      <dgm:prSet presAssocID="{3AD5A5D7-2BFE-4424-AE3D-A8049C9B28AB}" presName="sibTrans" presStyleCnt="0"/>
      <dgm:spPr/>
    </dgm:pt>
    <dgm:pt modelId="{FEE765AF-9B46-4B49-BE61-987EC5696428}" type="pres">
      <dgm:prSet presAssocID="{8864EA0D-975A-41BD-BCA6-D611B372825B}" presName="node" presStyleLbl="node1" presStyleIdx="4" presStyleCnt="7">
        <dgm:presLayoutVars>
          <dgm:bulletEnabled val="1"/>
        </dgm:presLayoutVars>
      </dgm:prSet>
      <dgm:spPr/>
      <dgm:t>
        <a:bodyPr/>
        <a:lstStyle/>
        <a:p>
          <a:endParaRPr lang="en-US"/>
        </a:p>
      </dgm:t>
    </dgm:pt>
    <dgm:pt modelId="{879992FF-559D-4DA8-8CA2-99F8ADD23A12}" type="pres">
      <dgm:prSet presAssocID="{F6FF439A-923F-4FE4-81EF-F6B734F3976C}" presName="sibTrans" presStyleCnt="0"/>
      <dgm:spPr/>
    </dgm:pt>
    <dgm:pt modelId="{B56A2E14-B8F7-4DF2-ABB2-3907BCA2FA3E}" type="pres">
      <dgm:prSet presAssocID="{858C7527-86EB-4229-B1FF-00CA17DB45D4}" presName="node" presStyleLbl="node1" presStyleIdx="5" presStyleCnt="7">
        <dgm:presLayoutVars>
          <dgm:bulletEnabled val="1"/>
        </dgm:presLayoutVars>
      </dgm:prSet>
      <dgm:spPr/>
      <dgm:t>
        <a:bodyPr/>
        <a:lstStyle/>
        <a:p>
          <a:endParaRPr lang="en-US"/>
        </a:p>
      </dgm:t>
    </dgm:pt>
    <dgm:pt modelId="{9C4437DE-144F-4593-B8DF-5ECE1A54035C}" type="pres">
      <dgm:prSet presAssocID="{806BF4B7-8B3C-4B51-95C0-39813C39096B}" presName="sibTrans" presStyleCnt="0"/>
      <dgm:spPr/>
    </dgm:pt>
    <dgm:pt modelId="{BF514F1B-81E7-43A1-A926-8360DAC90476}" type="pres">
      <dgm:prSet presAssocID="{02914EA4-30D7-4308-999D-4DA1FBC4F8CB}" presName="node" presStyleLbl="node1" presStyleIdx="6" presStyleCnt="7">
        <dgm:presLayoutVars>
          <dgm:bulletEnabled val="1"/>
        </dgm:presLayoutVars>
      </dgm:prSet>
      <dgm:spPr/>
      <dgm:t>
        <a:bodyPr/>
        <a:lstStyle/>
        <a:p>
          <a:endParaRPr lang="en-US"/>
        </a:p>
      </dgm:t>
    </dgm:pt>
  </dgm:ptLst>
  <dgm:cxnLst>
    <dgm:cxn modelId="{769E1A35-4AD9-46D2-9D9C-BD49FA2CBEA9}" type="presOf" srcId="{5FB19FB1-FAE3-406B-ABD0-FE47B42D7AA8}" destId="{E323AD50-6AD8-41B2-BD57-46ED1BF4F806}" srcOrd="0" destOrd="0" presId="urn:microsoft.com/office/officeart/2005/8/layout/default"/>
    <dgm:cxn modelId="{B3224639-E65B-4ECA-94FB-C3F78BA7F23D}" srcId="{38E15866-6035-493A-9547-B2FD6D063B28}" destId="{5FB19FB1-FAE3-406B-ABD0-FE47B42D7AA8}" srcOrd="0" destOrd="0" parTransId="{4138DF95-E921-474E-B94C-8A15C8010B1E}" sibTransId="{2F8D0DD2-2FDE-4121-A37D-C90C0AFB08B1}"/>
    <dgm:cxn modelId="{4EC29596-5BD6-44C9-9DAC-2E2A6BC4E3F1}" type="presOf" srcId="{62D5F5DA-A3A8-4A0E-BE71-185146F7491C}" destId="{9EFBA885-F7DD-40E9-B7B4-B69EA6E983AD}" srcOrd="0" destOrd="0" presId="urn:microsoft.com/office/officeart/2005/8/layout/default"/>
    <dgm:cxn modelId="{0B43B35C-485D-4149-A5D4-6D5DC2061ECB}" type="presOf" srcId="{A140B603-6A90-4034-BA66-82E2F67E9288}" destId="{FC85C5D9-8C67-4F85-96A8-473B8CF9946A}" srcOrd="0" destOrd="0" presId="urn:microsoft.com/office/officeart/2005/8/layout/default"/>
    <dgm:cxn modelId="{99F965F1-3128-4DEC-AA5A-FF288AFB2390}" type="presOf" srcId="{D4B11817-7221-48BC-8F50-FBB73DEBD1D6}" destId="{7B6EBFC2-F831-4664-8574-C7886E698016}" srcOrd="0" destOrd="0" presId="urn:microsoft.com/office/officeart/2005/8/layout/default"/>
    <dgm:cxn modelId="{5BAF80EB-5E18-4697-95B5-364E3B78024F}" srcId="{38E15866-6035-493A-9547-B2FD6D063B28}" destId="{02914EA4-30D7-4308-999D-4DA1FBC4F8CB}" srcOrd="6" destOrd="0" parTransId="{46EBD6D5-E00C-4100-A3CF-0C2226EE55DC}" sibTransId="{7FBF1787-0B19-4F0F-A14F-D01FEA61724C}"/>
    <dgm:cxn modelId="{BC28C2E0-5952-437E-9B54-932F53EF9B3E}" srcId="{38E15866-6035-493A-9547-B2FD6D063B28}" destId="{62D5F5DA-A3A8-4A0E-BE71-185146F7491C}" srcOrd="3" destOrd="0" parTransId="{B3FD218F-1AFC-4C3F-A01F-60E54EAC5E02}" sibTransId="{3AD5A5D7-2BFE-4424-AE3D-A8049C9B28AB}"/>
    <dgm:cxn modelId="{7093D165-555C-4D9B-92D3-9DABF487F99E}" srcId="{38E15866-6035-493A-9547-B2FD6D063B28}" destId="{8864EA0D-975A-41BD-BCA6-D611B372825B}" srcOrd="4" destOrd="0" parTransId="{463DAB5A-E17B-4293-B9EE-5D53E7899C61}" sibTransId="{F6FF439A-923F-4FE4-81EF-F6B734F3976C}"/>
    <dgm:cxn modelId="{E66B2815-6215-4A64-AE08-B53A2D06F368}" srcId="{38E15866-6035-493A-9547-B2FD6D063B28}" destId="{858C7527-86EB-4229-B1FF-00CA17DB45D4}" srcOrd="5" destOrd="0" parTransId="{23472437-4667-49C6-96A8-FE221A559E89}" sibTransId="{806BF4B7-8B3C-4B51-95C0-39813C39096B}"/>
    <dgm:cxn modelId="{12F565A1-6E8C-4F54-BD52-3475D30FC3EC}" srcId="{38E15866-6035-493A-9547-B2FD6D063B28}" destId="{D4B11817-7221-48BC-8F50-FBB73DEBD1D6}" srcOrd="2" destOrd="0" parTransId="{F8063BDA-2EFE-45E3-8BC5-D8B2F20C0450}" sibTransId="{24A70B4E-4CCA-4914-AF7B-C5D721A775F9}"/>
    <dgm:cxn modelId="{C61DE279-1A45-424D-8C62-4E9C75A5EF02}" type="presOf" srcId="{8864EA0D-975A-41BD-BCA6-D611B372825B}" destId="{FEE765AF-9B46-4B49-BE61-987EC5696428}" srcOrd="0" destOrd="0" presId="urn:microsoft.com/office/officeart/2005/8/layout/default"/>
    <dgm:cxn modelId="{347839E6-0E45-4557-B1DE-5DAD1C9A92E8}" type="presOf" srcId="{858C7527-86EB-4229-B1FF-00CA17DB45D4}" destId="{B56A2E14-B8F7-4DF2-ABB2-3907BCA2FA3E}" srcOrd="0" destOrd="0" presId="urn:microsoft.com/office/officeart/2005/8/layout/default"/>
    <dgm:cxn modelId="{B1B38411-C023-4325-A5E8-95D70A7C5AB2}" type="presOf" srcId="{38E15866-6035-493A-9547-B2FD6D063B28}" destId="{62D3AE61-7F0E-4A2A-901D-0C7252CD6FD6}" srcOrd="0" destOrd="0" presId="urn:microsoft.com/office/officeart/2005/8/layout/default"/>
    <dgm:cxn modelId="{72E3480D-CE92-4282-A314-BE70761E0408}" srcId="{38E15866-6035-493A-9547-B2FD6D063B28}" destId="{A140B603-6A90-4034-BA66-82E2F67E9288}" srcOrd="1" destOrd="0" parTransId="{A575691C-46C2-4156-9BE6-CAE908965693}" sibTransId="{B1468CE6-04AD-481D-BE98-6C2163F03932}"/>
    <dgm:cxn modelId="{5010DE1E-C368-4252-A558-FEDE5E87AF82}" type="presOf" srcId="{02914EA4-30D7-4308-999D-4DA1FBC4F8CB}" destId="{BF514F1B-81E7-43A1-A926-8360DAC90476}" srcOrd="0" destOrd="0" presId="urn:microsoft.com/office/officeart/2005/8/layout/default"/>
    <dgm:cxn modelId="{BA313A0C-8EE5-4209-8B41-270246BF08E6}" type="presParOf" srcId="{62D3AE61-7F0E-4A2A-901D-0C7252CD6FD6}" destId="{E323AD50-6AD8-41B2-BD57-46ED1BF4F806}" srcOrd="0" destOrd="0" presId="urn:microsoft.com/office/officeart/2005/8/layout/default"/>
    <dgm:cxn modelId="{33BF1531-C53C-4C26-A000-72D4020BF8A4}" type="presParOf" srcId="{62D3AE61-7F0E-4A2A-901D-0C7252CD6FD6}" destId="{0A08A1C8-66E7-4D23-91A5-06A7158A2920}" srcOrd="1" destOrd="0" presId="urn:microsoft.com/office/officeart/2005/8/layout/default"/>
    <dgm:cxn modelId="{6A5667FA-7907-43D3-BCEA-D6F6AA66C0F2}" type="presParOf" srcId="{62D3AE61-7F0E-4A2A-901D-0C7252CD6FD6}" destId="{FC85C5D9-8C67-4F85-96A8-473B8CF9946A}" srcOrd="2" destOrd="0" presId="urn:microsoft.com/office/officeart/2005/8/layout/default"/>
    <dgm:cxn modelId="{AB67FAB0-2027-439A-B38B-B928FD032E6B}" type="presParOf" srcId="{62D3AE61-7F0E-4A2A-901D-0C7252CD6FD6}" destId="{996AF171-6558-4E25-B1C1-0B9FD17C2A40}" srcOrd="3" destOrd="0" presId="urn:microsoft.com/office/officeart/2005/8/layout/default"/>
    <dgm:cxn modelId="{26C8997B-5C75-4328-8EFC-78464C530F1D}" type="presParOf" srcId="{62D3AE61-7F0E-4A2A-901D-0C7252CD6FD6}" destId="{7B6EBFC2-F831-4664-8574-C7886E698016}" srcOrd="4" destOrd="0" presId="urn:microsoft.com/office/officeart/2005/8/layout/default"/>
    <dgm:cxn modelId="{40B0C888-FF2C-4442-8272-AE36304B70E8}" type="presParOf" srcId="{62D3AE61-7F0E-4A2A-901D-0C7252CD6FD6}" destId="{E92B5A09-4180-4709-A2A4-1932372005F4}" srcOrd="5" destOrd="0" presId="urn:microsoft.com/office/officeart/2005/8/layout/default"/>
    <dgm:cxn modelId="{B8604B2F-1437-45AE-AE28-7CA6C780B028}" type="presParOf" srcId="{62D3AE61-7F0E-4A2A-901D-0C7252CD6FD6}" destId="{9EFBA885-F7DD-40E9-B7B4-B69EA6E983AD}" srcOrd="6" destOrd="0" presId="urn:microsoft.com/office/officeart/2005/8/layout/default"/>
    <dgm:cxn modelId="{F10CC37A-884A-4D1E-8DF3-DAE827D91839}" type="presParOf" srcId="{62D3AE61-7F0E-4A2A-901D-0C7252CD6FD6}" destId="{EEC1F139-BB53-424C-BF9C-96C82271B490}" srcOrd="7" destOrd="0" presId="urn:microsoft.com/office/officeart/2005/8/layout/default"/>
    <dgm:cxn modelId="{4426C846-6F76-4D88-8BE0-A0FD6AA4DF9C}" type="presParOf" srcId="{62D3AE61-7F0E-4A2A-901D-0C7252CD6FD6}" destId="{FEE765AF-9B46-4B49-BE61-987EC5696428}" srcOrd="8" destOrd="0" presId="urn:microsoft.com/office/officeart/2005/8/layout/default"/>
    <dgm:cxn modelId="{D4AB3825-7081-415A-9634-A4C3EE51EDE0}" type="presParOf" srcId="{62D3AE61-7F0E-4A2A-901D-0C7252CD6FD6}" destId="{879992FF-559D-4DA8-8CA2-99F8ADD23A12}" srcOrd="9" destOrd="0" presId="urn:microsoft.com/office/officeart/2005/8/layout/default"/>
    <dgm:cxn modelId="{57B1A083-C604-45C4-941B-F1B335307E26}" type="presParOf" srcId="{62D3AE61-7F0E-4A2A-901D-0C7252CD6FD6}" destId="{B56A2E14-B8F7-4DF2-ABB2-3907BCA2FA3E}" srcOrd="10" destOrd="0" presId="urn:microsoft.com/office/officeart/2005/8/layout/default"/>
    <dgm:cxn modelId="{58C61713-C07E-4D91-9CD0-AEA3F0EA41AC}" type="presParOf" srcId="{62D3AE61-7F0E-4A2A-901D-0C7252CD6FD6}" destId="{9C4437DE-144F-4593-B8DF-5ECE1A54035C}" srcOrd="11" destOrd="0" presId="urn:microsoft.com/office/officeart/2005/8/layout/default"/>
    <dgm:cxn modelId="{1F5C7051-B115-4122-AFC9-E40F06D676DE}" type="presParOf" srcId="{62D3AE61-7F0E-4A2A-901D-0C7252CD6FD6}" destId="{BF514F1B-81E7-43A1-A926-8360DAC90476}" srcOrd="12" destOrd="0" presId="urn:microsoft.com/office/officeart/2005/8/layout/defaul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D8D78C3-62A4-4AFC-B19F-F7D527723607}"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en-US"/>
        </a:p>
      </dgm:t>
    </dgm:pt>
    <dgm:pt modelId="{5E224D41-06C5-420D-BECE-604C067AC6DA}">
      <dgm:prSet phldrT="[Text]"/>
      <dgm:spPr/>
      <dgm:t>
        <a:bodyPr/>
        <a:lstStyle/>
        <a:p>
          <a:r>
            <a:rPr lang="en-US" dirty="0" smtClean="0"/>
            <a:t>Increased private investment</a:t>
          </a:r>
          <a:endParaRPr lang="en-US" dirty="0"/>
        </a:p>
      </dgm:t>
    </dgm:pt>
    <dgm:pt modelId="{5755C339-5854-435A-A6A4-B292466C4A22}" type="parTrans" cxnId="{A4F687E1-1B28-426D-A673-22763EB44378}">
      <dgm:prSet/>
      <dgm:spPr/>
      <dgm:t>
        <a:bodyPr/>
        <a:lstStyle/>
        <a:p>
          <a:endParaRPr lang="en-US"/>
        </a:p>
      </dgm:t>
    </dgm:pt>
    <dgm:pt modelId="{6454E8B8-642D-48C3-81CF-9ADBD24397C6}" type="sibTrans" cxnId="{A4F687E1-1B28-426D-A673-22763EB44378}">
      <dgm:prSet/>
      <dgm:spPr/>
      <dgm:t>
        <a:bodyPr/>
        <a:lstStyle/>
        <a:p>
          <a:endParaRPr lang="en-US"/>
        </a:p>
      </dgm:t>
    </dgm:pt>
    <dgm:pt modelId="{62E4C89B-7048-4AF2-B664-0BEAEE625B6E}">
      <dgm:prSet phldrT="[Text]"/>
      <dgm:spPr/>
      <dgm:t>
        <a:bodyPr/>
        <a:lstStyle/>
        <a:p>
          <a:r>
            <a:rPr lang="en-US" dirty="0" smtClean="0"/>
            <a:t>Growing urban population</a:t>
          </a:r>
          <a:endParaRPr lang="en-US" dirty="0"/>
        </a:p>
      </dgm:t>
    </dgm:pt>
    <dgm:pt modelId="{35C85AFF-FEDF-4E1B-BFD4-0F9E79CB7BB9}" type="parTrans" cxnId="{0CCF00AD-F373-4B49-9730-45C6139E23F7}">
      <dgm:prSet/>
      <dgm:spPr/>
      <dgm:t>
        <a:bodyPr/>
        <a:lstStyle/>
        <a:p>
          <a:endParaRPr lang="en-US"/>
        </a:p>
      </dgm:t>
    </dgm:pt>
    <dgm:pt modelId="{EE2094BB-521B-4344-9CF1-CCAF6C67DF05}" type="sibTrans" cxnId="{0CCF00AD-F373-4B49-9730-45C6139E23F7}">
      <dgm:prSet/>
      <dgm:spPr/>
      <dgm:t>
        <a:bodyPr/>
        <a:lstStyle/>
        <a:p>
          <a:endParaRPr lang="en-US"/>
        </a:p>
      </dgm:t>
    </dgm:pt>
    <dgm:pt modelId="{4078E761-1BAB-4F2A-8FDD-3CF20D32DD39}">
      <dgm:prSet phldrT="[Text]"/>
      <dgm:spPr/>
      <dgm:t>
        <a:bodyPr/>
        <a:lstStyle/>
        <a:p>
          <a:r>
            <a:rPr lang="en-US" dirty="0" smtClean="0"/>
            <a:t>Increase in educated customers</a:t>
          </a:r>
          <a:endParaRPr lang="en-US" dirty="0"/>
        </a:p>
      </dgm:t>
    </dgm:pt>
    <dgm:pt modelId="{A2579E57-AE4A-4056-99DC-E8D08217699D}" type="parTrans" cxnId="{25FFA059-3859-4667-90E2-F26C8F8015DD}">
      <dgm:prSet/>
      <dgm:spPr/>
      <dgm:t>
        <a:bodyPr/>
        <a:lstStyle/>
        <a:p>
          <a:endParaRPr lang="en-US"/>
        </a:p>
      </dgm:t>
    </dgm:pt>
    <dgm:pt modelId="{C1A77A3A-0332-4BA0-8007-117E3BF04B28}" type="sibTrans" cxnId="{25FFA059-3859-4667-90E2-F26C8F8015DD}">
      <dgm:prSet/>
      <dgm:spPr/>
      <dgm:t>
        <a:bodyPr/>
        <a:lstStyle/>
        <a:p>
          <a:endParaRPr lang="en-US"/>
        </a:p>
      </dgm:t>
    </dgm:pt>
    <dgm:pt modelId="{80B001F2-CFA2-428B-8B2E-CC8BC969CD0D}">
      <dgm:prSet phldrT="[Text]"/>
      <dgm:spPr/>
      <dgm:t>
        <a:bodyPr/>
        <a:lstStyle/>
        <a:p>
          <a:r>
            <a:rPr lang="en-US" dirty="0" smtClean="0"/>
            <a:t>Changing role of government</a:t>
          </a:r>
          <a:endParaRPr lang="en-US" dirty="0"/>
        </a:p>
      </dgm:t>
    </dgm:pt>
    <dgm:pt modelId="{41D5B7E5-2D76-49A8-805F-5FFF6B36EF2B}" type="parTrans" cxnId="{4A5C04A5-7AEB-43DE-8878-049E25F4CEF7}">
      <dgm:prSet/>
      <dgm:spPr/>
      <dgm:t>
        <a:bodyPr/>
        <a:lstStyle/>
        <a:p>
          <a:endParaRPr lang="en-US"/>
        </a:p>
      </dgm:t>
    </dgm:pt>
    <dgm:pt modelId="{B2D953A2-3EEF-44C2-AF4A-EF0F3ED35B96}" type="sibTrans" cxnId="{4A5C04A5-7AEB-43DE-8878-049E25F4CEF7}">
      <dgm:prSet/>
      <dgm:spPr/>
      <dgm:t>
        <a:bodyPr/>
        <a:lstStyle/>
        <a:p>
          <a:endParaRPr lang="en-US"/>
        </a:p>
      </dgm:t>
    </dgm:pt>
    <dgm:pt modelId="{CB215F19-4DF7-4FAC-9834-88CBDEA30DB3}">
      <dgm:prSet phldrT="[Text]"/>
      <dgm:spPr/>
      <dgm:t>
        <a:bodyPr/>
        <a:lstStyle/>
        <a:p>
          <a:r>
            <a:rPr lang="en-US" dirty="0" smtClean="0"/>
            <a:t>Rising economic agenda</a:t>
          </a:r>
          <a:endParaRPr lang="en-US" dirty="0"/>
        </a:p>
      </dgm:t>
    </dgm:pt>
    <dgm:pt modelId="{55A0F4BE-4515-4397-AE5D-24218C892887}" type="parTrans" cxnId="{C92C4438-28EB-4195-80F7-D7A9A9012059}">
      <dgm:prSet/>
      <dgm:spPr/>
      <dgm:t>
        <a:bodyPr/>
        <a:lstStyle/>
        <a:p>
          <a:endParaRPr lang="en-US"/>
        </a:p>
      </dgm:t>
    </dgm:pt>
    <dgm:pt modelId="{C978467A-5F62-454F-AA08-F0CE79492CB4}" type="sibTrans" cxnId="{C92C4438-28EB-4195-80F7-D7A9A9012059}">
      <dgm:prSet/>
      <dgm:spPr/>
      <dgm:t>
        <a:bodyPr/>
        <a:lstStyle/>
        <a:p>
          <a:endParaRPr lang="en-US"/>
        </a:p>
      </dgm:t>
    </dgm:pt>
    <dgm:pt modelId="{658ED4A6-DC8C-4721-A655-F771685E82F1}">
      <dgm:prSet phldrT="[Text]"/>
      <dgm:spPr/>
      <dgm:t>
        <a:bodyPr/>
        <a:lstStyle/>
        <a:p>
          <a:r>
            <a:rPr lang="en-US" dirty="0" smtClean="0"/>
            <a:t>Workforce diversity</a:t>
          </a:r>
          <a:endParaRPr lang="en-US" dirty="0"/>
        </a:p>
      </dgm:t>
    </dgm:pt>
    <dgm:pt modelId="{57F39933-7BAB-473F-ADBD-8EC7AAD26D2D}" type="parTrans" cxnId="{F43F4D24-A0D4-4999-979B-AA21F4C739C8}">
      <dgm:prSet/>
      <dgm:spPr/>
      <dgm:t>
        <a:bodyPr/>
        <a:lstStyle/>
        <a:p>
          <a:endParaRPr lang="en-US"/>
        </a:p>
      </dgm:t>
    </dgm:pt>
    <dgm:pt modelId="{C26F6562-BB47-437F-B964-82D25802E510}" type="sibTrans" cxnId="{F43F4D24-A0D4-4999-979B-AA21F4C739C8}">
      <dgm:prSet/>
      <dgm:spPr/>
      <dgm:t>
        <a:bodyPr/>
        <a:lstStyle/>
        <a:p>
          <a:endParaRPr lang="en-US"/>
        </a:p>
      </dgm:t>
    </dgm:pt>
    <dgm:pt modelId="{039CE6BD-C179-427E-87DD-B8AB502BB527}">
      <dgm:prSet phldrT="[Text]"/>
      <dgm:spPr/>
      <dgm:t>
        <a:bodyPr/>
        <a:lstStyle/>
        <a:p>
          <a:r>
            <a:rPr lang="en-US" dirty="0" smtClean="0"/>
            <a:t>Use of modern technologies</a:t>
          </a:r>
          <a:endParaRPr lang="en-US" dirty="0"/>
        </a:p>
      </dgm:t>
    </dgm:pt>
    <dgm:pt modelId="{FFF09AB1-1DD6-44D8-BF12-877C2308CE0F}" type="parTrans" cxnId="{D5D3BE7E-BDA6-46BB-8704-A7A407D73D0A}">
      <dgm:prSet/>
      <dgm:spPr/>
      <dgm:t>
        <a:bodyPr/>
        <a:lstStyle/>
        <a:p>
          <a:endParaRPr lang="en-US"/>
        </a:p>
      </dgm:t>
    </dgm:pt>
    <dgm:pt modelId="{B19C3775-C4D5-4B0F-A65A-192C4CA88CA7}" type="sibTrans" cxnId="{D5D3BE7E-BDA6-46BB-8704-A7A407D73D0A}">
      <dgm:prSet/>
      <dgm:spPr/>
      <dgm:t>
        <a:bodyPr/>
        <a:lstStyle/>
        <a:p>
          <a:endParaRPr lang="en-US"/>
        </a:p>
      </dgm:t>
    </dgm:pt>
    <dgm:pt modelId="{7724082D-9F91-4568-85D6-8B579C61272E}">
      <dgm:prSet phldrT="[Text]"/>
      <dgm:spPr/>
      <dgm:t>
        <a:bodyPr/>
        <a:lstStyle/>
        <a:p>
          <a:r>
            <a:rPr lang="en-US" dirty="0" smtClean="0"/>
            <a:t>Shifting socio-cultural values</a:t>
          </a:r>
          <a:endParaRPr lang="en-US" dirty="0"/>
        </a:p>
      </dgm:t>
    </dgm:pt>
    <dgm:pt modelId="{4717CFFC-6BCE-4D0E-8322-C8717C8491BC}" type="parTrans" cxnId="{F027A0A9-66BA-4B72-8F93-56B4B0F7FDD5}">
      <dgm:prSet/>
      <dgm:spPr/>
      <dgm:t>
        <a:bodyPr/>
        <a:lstStyle/>
        <a:p>
          <a:endParaRPr lang="en-US"/>
        </a:p>
      </dgm:t>
    </dgm:pt>
    <dgm:pt modelId="{EBC01631-2120-4124-9517-B1A9DC98C132}" type="sibTrans" cxnId="{F027A0A9-66BA-4B72-8F93-56B4B0F7FDD5}">
      <dgm:prSet/>
      <dgm:spPr/>
      <dgm:t>
        <a:bodyPr/>
        <a:lstStyle/>
        <a:p>
          <a:endParaRPr lang="en-US"/>
        </a:p>
      </dgm:t>
    </dgm:pt>
    <dgm:pt modelId="{62C54B57-E221-4814-9F88-3027DC8B1C79}" type="pres">
      <dgm:prSet presAssocID="{3D8D78C3-62A4-4AFC-B19F-F7D527723607}" presName="linear" presStyleCnt="0">
        <dgm:presLayoutVars>
          <dgm:dir/>
          <dgm:animLvl val="lvl"/>
          <dgm:resizeHandles val="exact"/>
        </dgm:presLayoutVars>
      </dgm:prSet>
      <dgm:spPr/>
      <dgm:t>
        <a:bodyPr/>
        <a:lstStyle/>
        <a:p>
          <a:endParaRPr lang="en-US"/>
        </a:p>
      </dgm:t>
    </dgm:pt>
    <dgm:pt modelId="{153D9683-F8BE-4E62-B6C0-3C22FDAAA971}" type="pres">
      <dgm:prSet presAssocID="{5E224D41-06C5-420D-BECE-604C067AC6DA}" presName="parentLin" presStyleCnt="0"/>
      <dgm:spPr/>
    </dgm:pt>
    <dgm:pt modelId="{8D6ECBFB-641F-47E4-B6B4-3C061FD0B783}" type="pres">
      <dgm:prSet presAssocID="{5E224D41-06C5-420D-BECE-604C067AC6DA}" presName="parentLeftMargin" presStyleLbl="node1" presStyleIdx="0" presStyleCnt="8"/>
      <dgm:spPr/>
      <dgm:t>
        <a:bodyPr/>
        <a:lstStyle/>
        <a:p>
          <a:endParaRPr lang="en-US"/>
        </a:p>
      </dgm:t>
    </dgm:pt>
    <dgm:pt modelId="{1D3C5EB3-5692-418F-9007-8E2A1CAC3F65}" type="pres">
      <dgm:prSet presAssocID="{5E224D41-06C5-420D-BECE-604C067AC6DA}" presName="parentText" presStyleLbl="node1" presStyleIdx="0" presStyleCnt="8">
        <dgm:presLayoutVars>
          <dgm:chMax val="0"/>
          <dgm:bulletEnabled val="1"/>
        </dgm:presLayoutVars>
      </dgm:prSet>
      <dgm:spPr/>
      <dgm:t>
        <a:bodyPr/>
        <a:lstStyle/>
        <a:p>
          <a:endParaRPr lang="en-US"/>
        </a:p>
      </dgm:t>
    </dgm:pt>
    <dgm:pt modelId="{00C2BD17-8C4D-47C7-B4AD-D4F9B735367D}" type="pres">
      <dgm:prSet presAssocID="{5E224D41-06C5-420D-BECE-604C067AC6DA}" presName="negativeSpace" presStyleCnt="0"/>
      <dgm:spPr/>
    </dgm:pt>
    <dgm:pt modelId="{F70BE13D-AF23-4324-8AB7-525BE478021B}" type="pres">
      <dgm:prSet presAssocID="{5E224D41-06C5-420D-BECE-604C067AC6DA}" presName="childText" presStyleLbl="conFgAcc1" presStyleIdx="0" presStyleCnt="8">
        <dgm:presLayoutVars>
          <dgm:bulletEnabled val="1"/>
        </dgm:presLayoutVars>
      </dgm:prSet>
      <dgm:spPr/>
    </dgm:pt>
    <dgm:pt modelId="{7720F09F-810A-4773-8BAC-03F559DDF41F}" type="pres">
      <dgm:prSet presAssocID="{6454E8B8-642D-48C3-81CF-9ADBD24397C6}" presName="spaceBetweenRectangles" presStyleCnt="0"/>
      <dgm:spPr/>
    </dgm:pt>
    <dgm:pt modelId="{D2BA2563-9A14-474F-988B-7D0D9DA56171}" type="pres">
      <dgm:prSet presAssocID="{62E4C89B-7048-4AF2-B664-0BEAEE625B6E}" presName="parentLin" presStyleCnt="0"/>
      <dgm:spPr/>
    </dgm:pt>
    <dgm:pt modelId="{B65AF1EC-D3D0-4497-9D68-D67A03A399AD}" type="pres">
      <dgm:prSet presAssocID="{62E4C89B-7048-4AF2-B664-0BEAEE625B6E}" presName="parentLeftMargin" presStyleLbl="node1" presStyleIdx="0" presStyleCnt="8"/>
      <dgm:spPr/>
      <dgm:t>
        <a:bodyPr/>
        <a:lstStyle/>
        <a:p>
          <a:endParaRPr lang="en-US"/>
        </a:p>
      </dgm:t>
    </dgm:pt>
    <dgm:pt modelId="{13E98184-8229-4B76-96C6-58CD54298218}" type="pres">
      <dgm:prSet presAssocID="{62E4C89B-7048-4AF2-B664-0BEAEE625B6E}" presName="parentText" presStyleLbl="node1" presStyleIdx="1" presStyleCnt="8">
        <dgm:presLayoutVars>
          <dgm:chMax val="0"/>
          <dgm:bulletEnabled val="1"/>
        </dgm:presLayoutVars>
      </dgm:prSet>
      <dgm:spPr/>
      <dgm:t>
        <a:bodyPr/>
        <a:lstStyle/>
        <a:p>
          <a:endParaRPr lang="en-US"/>
        </a:p>
      </dgm:t>
    </dgm:pt>
    <dgm:pt modelId="{02870358-6BD6-4983-B002-D05BD8002868}" type="pres">
      <dgm:prSet presAssocID="{62E4C89B-7048-4AF2-B664-0BEAEE625B6E}" presName="negativeSpace" presStyleCnt="0"/>
      <dgm:spPr/>
    </dgm:pt>
    <dgm:pt modelId="{AF7638B5-8E46-44F0-8DC6-C05A4D037B49}" type="pres">
      <dgm:prSet presAssocID="{62E4C89B-7048-4AF2-B664-0BEAEE625B6E}" presName="childText" presStyleLbl="conFgAcc1" presStyleIdx="1" presStyleCnt="8">
        <dgm:presLayoutVars>
          <dgm:bulletEnabled val="1"/>
        </dgm:presLayoutVars>
      </dgm:prSet>
      <dgm:spPr/>
    </dgm:pt>
    <dgm:pt modelId="{C590DB52-364A-40DB-A716-C4684BD6E13D}" type="pres">
      <dgm:prSet presAssocID="{EE2094BB-521B-4344-9CF1-CCAF6C67DF05}" presName="spaceBetweenRectangles" presStyleCnt="0"/>
      <dgm:spPr/>
    </dgm:pt>
    <dgm:pt modelId="{B0357315-00FF-4531-A9A6-A18A00732139}" type="pres">
      <dgm:prSet presAssocID="{4078E761-1BAB-4F2A-8FDD-3CF20D32DD39}" presName="parentLin" presStyleCnt="0"/>
      <dgm:spPr/>
    </dgm:pt>
    <dgm:pt modelId="{7C6B9F2E-B98F-473D-8B03-4E962E4820A0}" type="pres">
      <dgm:prSet presAssocID="{4078E761-1BAB-4F2A-8FDD-3CF20D32DD39}" presName="parentLeftMargin" presStyleLbl="node1" presStyleIdx="1" presStyleCnt="8"/>
      <dgm:spPr/>
      <dgm:t>
        <a:bodyPr/>
        <a:lstStyle/>
        <a:p>
          <a:endParaRPr lang="en-US"/>
        </a:p>
      </dgm:t>
    </dgm:pt>
    <dgm:pt modelId="{4D9482BE-12E0-4987-A5DF-83836B2F10C3}" type="pres">
      <dgm:prSet presAssocID="{4078E761-1BAB-4F2A-8FDD-3CF20D32DD39}" presName="parentText" presStyleLbl="node1" presStyleIdx="2" presStyleCnt="8">
        <dgm:presLayoutVars>
          <dgm:chMax val="0"/>
          <dgm:bulletEnabled val="1"/>
        </dgm:presLayoutVars>
      </dgm:prSet>
      <dgm:spPr/>
      <dgm:t>
        <a:bodyPr/>
        <a:lstStyle/>
        <a:p>
          <a:endParaRPr lang="en-US"/>
        </a:p>
      </dgm:t>
    </dgm:pt>
    <dgm:pt modelId="{1F58F8D3-038B-43E9-AD59-BA2C37BF983D}" type="pres">
      <dgm:prSet presAssocID="{4078E761-1BAB-4F2A-8FDD-3CF20D32DD39}" presName="negativeSpace" presStyleCnt="0"/>
      <dgm:spPr/>
    </dgm:pt>
    <dgm:pt modelId="{C0D5B9DB-49F2-402A-8824-EFBF5BFFEA8A}" type="pres">
      <dgm:prSet presAssocID="{4078E761-1BAB-4F2A-8FDD-3CF20D32DD39}" presName="childText" presStyleLbl="conFgAcc1" presStyleIdx="2" presStyleCnt="8">
        <dgm:presLayoutVars>
          <dgm:bulletEnabled val="1"/>
        </dgm:presLayoutVars>
      </dgm:prSet>
      <dgm:spPr/>
    </dgm:pt>
    <dgm:pt modelId="{1C038679-B893-4B48-95F1-FD681FDE16FD}" type="pres">
      <dgm:prSet presAssocID="{C1A77A3A-0332-4BA0-8007-117E3BF04B28}" presName="spaceBetweenRectangles" presStyleCnt="0"/>
      <dgm:spPr/>
    </dgm:pt>
    <dgm:pt modelId="{45006FD2-EC79-401C-AA77-61E10C74819E}" type="pres">
      <dgm:prSet presAssocID="{80B001F2-CFA2-428B-8B2E-CC8BC969CD0D}" presName="parentLin" presStyleCnt="0"/>
      <dgm:spPr/>
    </dgm:pt>
    <dgm:pt modelId="{4C092EF4-4E95-469F-8141-BA236378F27D}" type="pres">
      <dgm:prSet presAssocID="{80B001F2-CFA2-428B-8B2E-CC8BC969CD0D}" presName="parentLeftMargin" presStyleLbl="node1" presStyleIdx="2" presStyleCnt="8"/>
      <dgm:spPr/>
      <dgm:t>
        <a:bodyPr/>
        <a:lstStyle/>
        <a:p>
          <a:endParaRPr lang="en-US"/>
        </a:p>
      </dgm:t>
    </dgm:pt>
    <dgm:pt modelId="{29F9545F-3294-434E-A72F-2EC706CAD62D}" type="pres">
      <dgm:prSet presAssocID="{80B001F2-CFA2-428B-8B2E-CC8BC969CD0D}" presName="parentText" presStyleLbl="node1" presStyleIdx="3" presStyleCnt="8">
        <dgm:presLayoutVars>
          <dgm:chMax val="0"/>
          <dgm:bulletEnabled val="1"/>
        </dgm:presLayoutVars>
      </dgm:prSet>
      <dgm:spPr/>
      <dgm:t>
        <a:bodyPr/>
        <a:lstStyle/>
        <a:p>
          <a:endParaRPr lang="en-US"/>
        </a:p>
      </dgm:t>
    </dgm:pt>
    <dgm:pt modelId="{E564F6A2-26FB-45E7-BE13-9EFF9C8233F6}" type="pres">
      <dgm:prSet presAssocID="{80B001F2-CFA2-428B-8B2E-CC8BC969CD0D}" presName="negativeSpace" presStyleCnt="0"/>
      <dgm:spPr/>
    </dgm:pt>
    <dgm:pt modelId="{4071812B-9519-4104-93EB-19C288FA6699}" type="pres">
      <dgm:prSet presAssocID="{80B001F2-CFA2-428B-8B2E-CC8BC969CD0D}" presName="childText" presStyleLbl="conFgAcc1" presStyleIdx="3" presStyleCnt="8">
        <dgm:presLayoutVars>
          <dgm:bulletEnabled val="1"/>
        </dgm:presLayoutVars>
      </dgm:prSet>
      <dgm:spPr/>
    </dgm:pt>
    <dgm:pt modelId="{421A656F-006A-4D32-BA03-841ABA5D2C1B}" type="pres">
      <dgm:prSet presAssocID="{B2D953A2-3EEF-44C2-AF4A-EF0F3ED35B96}" presName="spaceBetweenRectangles" presStyleCnt="0"/>
      <dgm:spPr/>
    </dgm:pt>
    <dgm:pt modelId="{46A46BC0-6E74-4BD0-8801-D5565AFB8A54}" type="pres">
      <dgm:prSet presAssocID="{CB215F19-4DF7-4FAC-9834-88CBDEA30DB3}" presName="parentLin" presStyleCnt="0"/>
      <dgm:spPr/>
    </dgm:pt>
    <dgm:pt modelId="{D0E01359-1E74-494F-8609-778A52A43483}" type="pres">
      <dgm:prSet presAssocID="{CB215F19-4DF7-4FAC-9834-88CBDEA30DB3}" presName="parentLeftMargin" presStyleLbl="node1" presStyleIdx="3" presStyleCnt="8"/>
      <dgm:spPr/>
      <dgm:t>
        <a:bodyPr/>
        <a:lstStyle/>
        <a:p>
          <a:endParaRPr lang="en-US"/>
        </a:p>
      </dgm:t>
    </dgm:pt>
    <dgm:pt modelId="{93FA1C96-0CAB-46F8-8719-22E03A720F93}" type="pres">
      <dgm:prSet presAssocID="{CB215F19-4DF7-4FAC-9834-88CBDEA30DB3}" presName="parentText" presStyleLbl="node1" presStyleIdx="4" presStyleCnt="8">
        <dgm:presLayoutVars>
          <dgm:chMax val="0"/>
          <dgm:bulletEnabled val="1"/>
        </dgm:presLayoutVars>
      </dgm:prSet>
      <dgm:spPr/>
      <dgm:t>
        <a:bodyPr/>
        <a:lstStyle/>
        <a:p>
          <a:endParaRPr lang="en-US"/>
        </a:p>
      </dgm:t>
    </dgm:pt>
    <dgm:pt modelId="{A018E38B-D0DC-4960-9B5A-71405FA5372E}" type="pres">
      <dgm:prSet presAssocID="{CB215F19-4DF7-4FAC-9834-88CBDEA30DB3}" presName="negativeSpace" presStyleCnt="0"/>
      <dgm:spPr/>
    </dgm:pt>
    <dgm:pt modelId="{37D288B9-F100-4AC8-A331-E4C527A14B12}" type="pres">
      <dgm:prSet presAssocID="{CB215F19-4DF7-4FAC-9834-88CBDEA30DB3}" presName="childText" presStyleLbl="conFgAcc1" presStyleIdx="4" presStyleCnt="8">
        <dgm:presLayoutVars>
          <dgm:bulletEnabled val="1"/>
        </dgm:presLayoutVars>
      </dgm:prSet>
      <dgm:spPr/>
    </dgm:pt>
    <dgm:pt modelId="{1E3B6D41-E038-41A9-9EA9-4FAED87DAD88}" type="pres">
      <dgm:prSet presAssocID="{C978467A-5F62-454F-AA08-F0CE79492CB4}" presName="spaceBetweenRectangles" presStyleCnt="0"/>
      <dgm:spPr/>
    </dgm:pt>
    <dgm:pt modelId="{CDD0B6DD-4F3A-4B1C-93BA-73A1AA79D541}" type="pres">
      <dgm:prSet presAssocID="{658ED4A6-DC8C-4721-A655-F771685E82F1}" presName="parentLin" presStyleCnt="0"/>
      <dgm:spPr/>
    </dgm:pt>
    <dgm:pt modelId="{320BD95B-E371-4644-A4FE-2BE543A302FF}" type="pres">
      <dgm:prSet presAssocID="{658ED4A6-DC8C-4721-A655-F771685E82F1}" presName="parentLeftMargin" presStyleLbl="node1" presStyleIdx="4" presStyleCnt="8"/>
      <dgm:spPr/>
      <dgm:t>
        <a:bodyPr/>
        <a:lstStyle/>
        <a:p>
          <a:endParaRPr lang="en-US"/>
        </a:p>
      </dgm:t>
    </dgm:pt>
    <dgm:pt modelId="{1D913EAA-2844-4213-A0AB-046B1EB87B7D}" type="pres">
      <dgm:prSet presAssocID="{658ED4A6-DC8C-4721-A655-F771685E82F1}" presName="parentText" presStyleLbl="node1" presStyleIdx="5" presStyleCnt="8">
        <dgm:presLayoutVars>
          <dgm:chMax val="0"/>
          <dgm:bulletEnabled val="1"/>
        </dgm:presLayoutVars>
      </dgm:prSet>
      <dgm:spPr/>
      <dgm:t>
        <a:bodyPr/>
        <a:lstStyle/>
        <a:p>
          <a:endParaRPr lang="en-US"/>
        </a:p>
      </dgm:t>
    </dgm:pt>
    <dgm:pt modelId="{A4931240-636D-4261-B4DE-FDA12FA94C7E}" type="pres">
      <dgm:prSet presAssocID="{658ED4A6-DC8C-4721-A655-F771685E82F1}" presName="negativeSpace" presStyleCnt="0"/>
      <dgm:spPr/>
    </dgm:pt>
    <dgm:pt modelId="{DB0DCD40-A2BD-4754-8108-CF6A8C12A21E}" type="pres">
      <dgm:prSet presAssocID="{658ED4A6-DC8C-4721-A655-F771685E82F1}" presName="childText" presStyleLbl="conFgAcc1" presStyleIdx="5" presStyleCnt="8">
        <dgm:presLayoutVars>
          <dgm:bulletEnabled val="1"/>
        </dgm:presLayoutVars>
      </dgm:prSet>
      <dgm:spPr/>
    </dgm:pt>
    <dgm:pt modelId="{201F23B8-C247-4100-A881-5026209E2076}" type="pres">
      <dgm:prSet presAssocID="{C26F6562-BB47-437F-B964-82D25802E510}" presName="spaceBetweenRectangles" presStyleCnt="0"/>
      <dgm:spPr/>
    </dgm:pt>
    <dgm:pt modelId="{9BD0798A-B4EE-4CA2-8AD7-B7CA746CC7B5}" type="pres">
      <dgm:prSet presAssocID="{039CE6BD-C179-427E-87DD-B8AB502BB527}" presName="parentLin" presStyleCnt="0"/>
      <dgm:spPr/>
    </dgm:pt>
    <dgm:pt modelId="{444F2BD5-AA6E-4061-992D-D6169DA9CAB2}" type="pres">
      <dgm:prSet presAssocID="{039CE6BD-C179-427E-87DD-B8AB502BB527}" presName="parentLeftMargin" presStyleLbl="node1" presStyleIdx="5" presStyleCnt="8"/>
      <dgm:spPr/>
      <dgm:t>
        <a:bodyPr/>
        <a:lstStyle/>
        <a:p>
          <a:endParaRPr lang="en-US"/>
        </a:p>
      </dgm:t>
    </dgm:pt>
    <dgm:pt modelId="{1A422CE0-6B46-4DFE-98F4-169934F9DCB6}" type="pres">
      <dgm:prSet presAssocID="{039CE6BD-C179-427E-87DD-B8AB502BB527}" presName="parentText" presStyleLbl="node1" presStyleIdx="6" presStyleCnt="8">
        <dgm:presLayoutVars>
          <dgm:chMax val="0"/>
          <dgm:bulletEnabled val="1"/>
        </dgm:presLayoutVars>
      </dgm:prSet>
      <dgm:spPr/>
      <dgm:t>
        <a:bodyPr/>
        <a:lstStyle/>
        <a:p>
          <a:endParaRPr lang="en-US"/>
        </a:p>
      </dgm:t>
    </dgm:pt>
    <dgm:pt modelId="{B113F349-9DFF-4E1F-97FE-C95C23A6F7CB}" type="pres">
      <dgm:prSet presAssocID="{039CE6BD-C179-427E-87DD-B8AB502BB527}" presName="negativeSpace" presStyleCnt="0"/>
      <dgm:spPr/>
    </dgm:pt>
    <dgm:pt modelId="{732AEA1E-71DD-4093-B804-2FD294C1F7CD}" type="pres">
      <dgm:prSet presAssocID="{039CE6BD-C179-427E-87DD-B8AB502BB527}" presName="childText" presStyleLbl="conFgAcc1" presStyleIdx="6" presStyleCnt="8">
        <dgm:presLayoutVars>
          <dgm:bulletEnabled val="1"/>
        </dgm:presLayoutVars>
      </dgm:prSet>
      <dgm:spPr/>
    </dgm:pt>
    <dgm:pt modelId="{B92037A6-4627-43A1-BD25-6CC1F7EE2BE3}" type="pres">
      <dgm:prSet presAssocID="{B19C3775-C4D5-4B0F-A65A-192C4CA88CA7}" presName="spaceBetweenRectangles" presStyleCnt="0"/>
      <dgm:spPr/>
    </dgm:pt>
    <dgm:pt modelId="{C74447FF-3F55-4E9F-B305-9FB4B5E3CBC5}" type="pres">
      <dgm:prSet presAssocID="{7724082D-9F91-4568-85D6-8B579C61272E}" presName="parentLin" presStyleCnt="0"/>
      <dgm:spPr/>
    </dgm:pt>
    <dgm:pt modelId="{2DAC14B2-CB7B-454E-B29F-0E569BB66D2A}" type="pres">
      <dgm:prSet presAssocID="{7724082D-9F91-4568-85D6-8B579C61272E}" presName="parentLeftMargin" presStyleLbl="node1" presStyleIdx="6" presStyleCnt="8"/>
      <dgm:spPr/>
      <dgm:t>
        <a:bodyPr/>
        <a:lstStyle/>
        <a:p>
          <a:endParaRPr lang="en-US"/>
        </a:p>
      </dgm:t>
    </dgm:pt>
    <dgm:pt modelId="{F78C59D8-1483-48F3-892A-B94EEC066A06}" type="pres">
      <dgm:prSet presAssocID="{7724082D-9F91-4568-85D6-8B579C61272E}" presName="parentText" presStyleLbl="node1" presStyleIdx="7" presStyleCnt="8">
        <dgm:presLayoutVars>
          <dgm:chMax val="0"/>
          <dgm:bulletEnabled val="1"/>
        </dgm:presLayoutVars>
      </dgm:prSet>
      <dgm:spPr/>
      <dgm:t>
        <a:bodyPr/>
        <a:lstStyle/>
        <a:p>
          <a:endParaRPr lang="en-US"/>
        </a:p>
      </dgm:t>
    </dgm:pt>
    <dgm:pt modelId="{2E31F1B3-EEB7-4BED-A46A-99F6DF76555D}" type="pres">
      <dgm:prSet presAssocID="{7724082D-9F91-4568-85D6-8B579C61272E}" presName="negativeSpace" presStyleCnt="0"/>
      <dgm:spPr/>
    </dgm:pt>
    <dgm:pt modelId="{055C51DF-CCAF-4112-9AB1-4F7C95C4CBFA}" type="pres">
      <dgm:prSet presAssocID="{7724082D-9F91-4568-85D6-8B579C61272E}" presName="childText" presStyleLbl="conFgAcc1" presStyleIdx="7" presStyleCnt="8">
        <dgm:presLayoutVars>
          <dgm:bulletEnabled val="1"/>
        </dgm:presLayoutVars>
      </dgm:prSet>
      <dgm:spPr/>
    </dgm:pt>
  </dgm:ptLst>
  <dgm:cxnLst>
    <dgm:cxn modelId="{EE0A1E36-8DB8-4F6F-9C95-F7F4DC1A222A}" type="presOf" srcId="{658ED4A6-DC8C-4721-A655-F771685E82F1}" destId="{1D913EAA-2844-4213-A0AB-046B1EB87B7D}" srcOrd="1" destOrd="0" presId="urn:microsoft.com/office/officeart/2005/8/layout/list1"/>
    <dgm:cxn modelId="{EDF1346F-F839-4485-A200-2FF3B0F08EA2}" type="presOf" srcId="{80B001F2-CFA2-428B-8B2E-CC8BC969CD0D}" destId="{29F9545F-3294-434E-A72F-2EC706CAD62D}" srcOrd="1" destOrd="0" presId="urn:microsoft.com/office/officeart/2005/8/layout/list1"/>
    <dgm:cxn modelId="{F027A0A9-66BA-4B72-8F93-56B4B0F7FDD5}" srcId="{3D8D78C3-62A4-4AFC-B19F-F7D527723607}" destId="{7724082D-9F91-4568-85D6-8B579C61272E}" srcOrd="7" destOrd="0" parTransId="{4717CFFC-6BCE-4D0E-8322-C8717C8491BC}" sibTransId="{EBC01631-2120-4124-9517-B1A9DC98C132}"/>
    <dgm:cxn modelId="{3DDF6AD3-2FBC-4AF6-89CE-CAAED1F3FE01}" type="presOf" srcId="{658ED4A6-DC8C-4721-A655-F771685E82F1}" destId="{320BD95B-E371-4644-A4FE-2BE543A302FF}" srcOrd="0" destOrd="0" presId="urn:microsoft.com/office/officeart/2005/8/layout/list1"/>
    <dgm:cxn modelId="{27B6DE98-DAF2-44DC-8D97-ACD2E5193502}" type="presOf" srcId="{7724082D-9F91-4568-85D6-8B579C61272E}" destId="{F78C59D8-1483-48F3-892A-B94EEC066A06}" srcOrd="1" destOrd="0" presId="urn:microsoft.com/office/officeart/2005/8/layout/list1"/>
    <dgm:cxn modelId="{9768E8FC-9F56-4C75-AC13-698066CAA2E5}" type="presOf" srcId="{4078E761-1BAB-4F2A-8FDD-3CF20D32DD39}" destId="{7C6B9F2E-B98F-473D-8B03-4E962E4820A0}" srcOrd="0" destOrd="0" presId="urn:microsoft.com/office/officeart/2005/8/layout/list1"/>
    <dgm:cxn modelId="{A4F687E1-1B28-426D-A673-22763EB44378}" srcId="{3D8D78C3-62A4-4AFC-B19F-F7D527723607}" destId="{5E224D41-06C5-420D-BECE-604C067AC6DA}" srcOrd="0" destOrd="0" parTransId="{5755C339-5854-435A-A6A4-B292466C4A22}" sibTransId="{6454E8B8-642D-48C3-81CF-9ADBD24397C6}"/>
    <dgm:cxn modelId="{CE977003-5BC3-41EC-8738-C2BB12B51701}" type="presOf" srcId="{3D8D78C3-62A4-4AFC-B19F-F7D527723607}" destId="{62C54B57-E221-4814-9F88-3027DC8B1C79}" srcOrd="0" destOrd="0" presId="urn:microsoft.com/office/officeart/2005/8/layout/list1"/>
    <dgm:cxn modelId="{0CCF00AD-F373-4B49-9730-45C6139E23F7}" srcId="{3D8D78C3-62A4-4AFC-B19F-F7D527723607}" destId="{62E4C89B-7048-4AF2-B664-0BEAEE625B6E}" srcOrd="1" destOrd="0" parTransId="{35C85AFF-FEDF-4E1B-BFD4-0F9E79CB7BB9}" sibTransId="{EE2094BB-521B-4344-9CF1-CCAF6C67DF05}"/>
    <dgm:cxn modelId="{C92C4438-28EB-4195-80F7-D7A9A9012059}" srcId="{3D8D78C3-62A4-4AFC-B19F-F7D527723607}" destId="{CB215F19-4DF7-4FAC-9834-88CBDEA30DB3}" srcOrd="4" destOrd="0" parTransId="{55A0F4BE-4515-4397-AE5D-24218C892887}" sibTransId="{C978467A-5F62-454F-AA08-F0CE79492CB4}"/>
    <dgm:cxn modelId="{4A5C04A5-7AEB-43DE-8878-049E25F4CEF7}" srcId="{3D8D78C3-62A4-4AFC-B19F-F7D527723607}" destId="{80B001F2-CFA2-428B-8B2E-CC8BC969CD0D}" srcOrd="3" destOrd="0" parTransId="{41D5B7E5-2D76-49A8-805F-5FFF6B36EF2B}" sibTransId="{B2D953A2-3EEF-44C2-AF4A-EF0F3ED35B96}"/>
    <dgm:cxn modelId="{A8D985A8-6D8D-46ED-BC58-0EA6696C49B6}" type="presOf" srcId="{62E4C89B-7048-4AF2-B664-0BEAEE625B6E}" destId="{B65AF1EC-D3D0-4497-9D68-D67A03A399AD}" srcOrd="0" destOrd="0" presId="urn:microsoft.com/office/officeart/2005/8/layout/list1"/>
    <dgm:cxn modelId="{FE4AB19B-01F9-4C15-87D1-49B98987E2DC}" type="presOf" srcId="{5E224D41-06C5-420D-BECE-604C067AC6DA}" destId="{1D3C5EB3-5692-418F-9007-8E2A1CAC3F65}" srcOrd="1" destOrd="0" presId="urn:microsoft.com/office/officeart/2005/8/layout/list1"/>
    <dgm:cxn modelId="{F97E0DAE-95C1-4992-8BD2-0D485380DADE}" type="presOf" srcId="{CB215F19-4DF7-4FAC-9834-88CBDEA30DB3}" destId="{93FA1C96-0CAB-46F8-8719-22E03A720F93}" srcOrd="1" destOrd="0" presId="urn:microsoft.com/office/officeart/2005/8/layout/list1"/>
    <dgm:cxn modelId="{8E0BBCC3-7697-4E37-94AC-23ACD3ED7982}" type="presOf" srcId="{7724082D-9F91-4568-85D6-8B579C61272E}" destId="{2DAC14B2-CB7B-454E-B29F-0E569BB66D2A}" srcOrd="0" destOrd="0" presId="urn:microsoft.com/office/officeart/2005/8/layout/list1"/>
    <dgm:cxn modelId="{09B59C3D-FBE5-4B68-8FDF-22B7ABB1E6D1}" type="presOf" srcId="{80B001F2-CFA2-428B-8B2E-CC8BC969CD0D}" destId="{4C092EF4-4E95-469F-8141-BA236378F27D}" srcOrd="0" destOrd="0" presId="urn:microsoft.com/office/officeart/2005/8/layout/list1"/>
    <dgm:cxn modelId="{F43F4D24-A0D4-4999-979B-AA21F4C739C8}" srcId="{3D8D78C3-62A4-4AFC-B19F-F7D527723607}" destId="{658ED4A6-DC8C-4721-A655-F771685E82F1}" srcOrd="5" destOrd="0" parTransId="{57F39933-7BAB-473F-ADBD-8EC7AAD26D2D}" sibTransId="{C26F6562-BB47-437F-B964-82D25802E510}"/>
    <dgm:cxn modelId="{7BD4C0B2-E6C4-4F16-AAD0-E003C6FEF3AB}" type="presOf" srcId="{5E224D41-06C5-420D-BECE-604C067AC6DA}" destId="{8D6ECBFB-641F-47E4-B6B4-3C061FD0B783}" srcOrd="0" destOrd="0" presId="urn:microsoft.com/office/officeart/2005/8/layout/list1"/>
    <dgm:cxn modelId="{EB656A2D-3BF6-4A2C-A1E7-19FC861543EA}" type="presOf" srcId="{039CE6BD-C179-427E-87DD-B8AB502BB527}" destId="{444F2BD5-AA6E-4061-992D-D6169DA9CAB2}" srcOrd="0" destOrd="0" presId="urn:microsoft.com/office/officeart/2005/8/layout/list1"/>
    <dgm:cxn modelId="{25FFA059-3859-4667-90E2-F26C8F8015DD}" srcId="{3D8D78C3-62A4-4AFC-B19F-F7D527723607}" destId="{4078E761-1BAB-4F2A-8FDD-3CF20D32DD39}" srcOrd="2" destOrd="0" parTransId="{A2579E57-AE4A-4056-99DC-E8D08217699D}" sibTransId="{C1A77A3A-0332-4BA0-8007-117E3BF04B28}"/>
    <dgm:cxn modelId="{88619BC9-0A1C-434B-8A53-4EB2F85807B2}" type="presOf" srcId="{039CE6BD-C179-427E-87DD-B8AB502BB527}" destId="{1A422CE0-6B46-4DFE-98F4-169934F9DCB6}" srcOrd="1" destOrd="0" presId="urn:microsoft.com/office/officeart/2005/8/layout/list1"/>
    <dgm:cxn modelId="{583A46D5-9173-432D-976F-AD65A5EA882E}" type="presOf" srcId="{CB215F19-4DF7-4FAC-9834-88CBDEA30DB3}" destId="{D0E01359-1E74-494F-8609-778A52A43483}" srcOrd="0" destOrd="0" presId="urn:microsoft.com/office/officeart/2005/8/layout/list1"/>
    <dgm:cxn modelId="{7E02E368-5376-4130-BA22-5AE350204EA6}" type="presOf" srcId="{62E4C89B-7048-4AF2-B664-0BEAEE625B6E}" destId="{13E98184-8229-4B76-96C6-58CD54298218}" srcOrd="1" destOrd="0" presId="urn:microsoft.com/office/officeart/2005/8/layout/list1"/>
    <dgm:cxn modelId="{D5D3BE7E-BDA6-46BB-8704-A7A407D73D0A}" srcId="{3D8D78C3-62A4-4AFC-B19F-F7D527723607}" destId="{039CE6BD-C179-427E-87DD-B8AB502BB527}" srcOrd="6" destOrd="0" parTransId="{FFF09AB1-1DD6-44D8-BF12-877C2308CE0F}" sibTransId="{B19C3775-C4D5-4B0F-A65A-192C4CA88CA7}"/>
    <dgm:cxn modelId="{0CD0D1C8-B1CE-4949-A4FE-DEE5FF32F8EC}" type="presOf" srcId="{4078E761-1BAB-4F2A-8FDD-3CF20D32DD39}" destId="{4D9482BE-12E0-4987-A5DF-83836B2F10C3}" srcOrd="1" destOrd="0" presId="urn:microsoft.com/office/officeart/2005/8/layout/list1"/>
    <dgm:cxn modelId="{7A14DCE2-BF46-4C6B-AFAF-54EF2876C060}" type="presParOf" srcId="{62C54B57-E221-4814-9F88-3027DC8B1C79}" destId="{153D9683-F8BE-4E62-B6C0-3C22FDAAA971}" srcOrd="0" destOrd="0" presId="urn:microsoft.com/office/officeart/2005/8/layout/list1"/>
    <dgm:cxn modelId="{CD2A0AE7-767C-4B9D-9113-D20753C7C596}" type="presParOf" srcId="{153D9683-F8BE-4E62-B6C0-3C22FDAAA971}" destId="{8D6ECBFB-641F-47E4-B6B4-3C061FD0B783}" srcOrd="0" destOrd="0" presId="urn:microsoft.com/office/officeart/2005/8/layout/list1"/>
    <dgm:cxn modelId="{4B90B2F9-0878-4237-A7F7-8C3686DD3922}" type="presParOf" srcId="{153D9683-F8BE-4E62-B6C0-3C22FDAAA971}" destId="{1D3C5EB3-5692-418F-9007-8E2A1CAC3F65}" srcOrd="1" destOrd="0" presId="urn:microsoft.com/office/officeart/2005/8/layout/list1"/>
    <dgm:cxn modelId="{11ABC5CC-B3B9-4557-A81B-CD23727DB8B9}" type="presParOf" srcId="{62C54B57-E221-4814-9F88-3027DC8B1C79}" destId="{00C2BD17-8C4D-47C7-B4AD-D4F9B735367D}" srcOrd="1" destOrd="0" presId="urn:microsoft.com/office/officeart/2005/8/layout/list1"/>
    <dgm:cxn modelId="{B3C4FDCB-2655-4B12-B8CA-F4D1BCDD093B}" type="presParOf" srcId="{62C54B57-E221-4814-9F88-3027DC8B1C79}" destId="{F70BE13D-AF23-4324-8AB7-525BE478021B}" srcOrd="2" destOrd="0" presId="urn:microsoft.com/office/officeart/2005/8/layout/list1"/>
    <dgm:cxn modelId="{950AC56C-C21E-44CB-9236-558A72DC1BD2}" type="presParOf" srcId="{62C54B57-E221-4814-9F88-3027DC8B1C79}" destId="{7720F09F-810A-4773-8BAC-03F559DDF41F}" srcOrd="3" destOrd="0" presId="urn:microsoft.com/office/officeart/2005/8/layout/list1"/>
    <dgm:cxn modelId="{9A367E84-8BFE-4071-AA32-4B310CA0C32D}" type="presParOf" srcId="{62C54B57-E221-4814-9F88-3027DC8B1C79}" destId="{D2BA2563-9A14-474F-988B-7D0D9DA56171}" srcOrd="4" destOrd="0" presId="urn:microsoft.com/office/officeart/2005/8/layout/list1"/>
    <dgm:cxn modelId="{0729BAAF-0C31-4AD2-9ED2-D2402B0DBCD3}" type="presParOf" srcId="{D2BA2563-9A14-474F-988B-7D0D9DA56171}" destId="{B65AF1EC-D3D0-4497-9D68-D67A03A399AD}" srcOrd="0" destOrd="0" presId="urn:microsoft.com/office/officeart/2005/8/layout/list1"/>
    <dgm:cxn modelId="{8F427748-80DC-49D1-AC3E-F244005EC3B3}" type="presParOf" srcId="{D2BA2563-9A14-474F-988B-7D0D9DA56171}" destId="{13E98184-8229-4B76-96C6-58CD54298218}" srcOrd="1" destOrd="0" presId="urn:microsoft.com/office/officeart/2005/8/layout/list1"/>
    <dgm:cxn modelId="{36A98306-F981-416E-A830-EFB38FE3C948}" type="presParOf" srcId="{62C54B57-E221-4814-9F88-3027DC8B1C79}" destId="{02870358-6BD6-4983-B002-D05BD8002868}" srcOrd="5" destOrd="0" presId="urn:microsoft.com/office/officeart/2005/8/layout/list1"/>
    <dgm:cxn modelId="{2CA1D7B5-222C-4CB9-8CD3-413E335C2AB5}" type="presParOf" srcId="{62C54B57-E221-4814-9F88-3027DC8B1C79}" destId="{AF7638B5-8E46-44F0-8DC6-C05A4D037B49}" srcOrd="6" destOrd="0" presId="urn:microsoft.com/office/officeart/2005/8/layout/list1"/>
    <dgm:cxn modelId="{02875FF0-6DC2-43EB-8B0F-8D624802D968}" type="presParOf" srcId="{62C54B57-E221-4814-9F88-3027DC8B1C79}" destId="{C590DB52-364A-40DB-A716-C4684BD6E13D}" srcOrd="7" destOrd="0" presId="urn:microsoft.com/office/officeart/2005/8/layout/list1"/>
    <dgm:cxn modelId="{6E1F6083-036B-4BEF-B5A5-AAC65743195C}" type="presParOf" srcId="{62C54B57-E221-4814-9F88-3027DC8B1C79}" destId="{B0357315-00FF-4531-A9A6-A18A00732139}" srcOrd="8" destOrd="0" presId="urn:microsoft.com/office/officeart/2005/8/layout/list1"/>
    <dgm:cxn modelId="{D950B830-90F1-4056-AC76-B8E8817B8013}" type="presParOf" srcId="{B0357315-00FF-4531-A9A6-A18A00732139}" destId="{7C6B9F2E-B98F-473D-8B03-4E962E4820A0}" srcOrd="0" destOrd="0" presId="urn:microsoft.com/office/officeart/2005/8/layout/list1"/>
    <dgm:cxn modelId="{9D0A5F38-11BF-4B13-AF6F-F390DE45B347}" type="presParOf" srcId="{B0357315-00FF-4531-A9A6-A18A00732139}" destId="{4D9482BE-12E0-4987-A5DF-83836B2F10C3}" srcOrd="1" destOrd="0" presId="urn:microsoft.com/office/officeart/2005/8/layout/list1"/>
    <dgm:cxn modelId="{D9929058-DA58-4011-88EC-13B4B2ADB5E1}" type="presParOf" srcId="{62C54B57-E221-4814-9F88-3027DC8B1C79}" destId="{1F58F8D3-038B-43E9-AD59-BA2C37BF983D}" srcOrd="9" destOrd="0" presId="urn:microsoft.com/office/officeart/2005/8/layout/list1"/>
    <dgm:cxn modelId="{34E7C6C2-530A-4438-9FDE-52B6A7CD6024}" type="presParOf" srcId="{62C54B57-E221-4814-9F88-3027DC8B1C79}" destId="{C0D5B9DB-49F2-402A-8824-EFBF5BFFEA8A}" srcOrd="10" destOrd="0" presId="urn:microsoft.com/office/officeart/2005/8/layout/list1"/>
    <dgm:cxn modelId="{84F71873-5D60-4839-9C5A-0B0F0187DD0D}" type="presParOf" srcId="{62C54B57-E221-4814-9F88-3027DC8B1C79}" destId="{1C038679-B893-4B48-95F1-FD681FDE16FD}" srcOrd="11" destOrd="0" presId="urn:microsoft.com/office/officeart/2005/8/layout/list1"/>
    <dgm:cxn modelId="{7500E77E-FDDA-410F-A351-F0FF6E309D77}" type="presParOf" srcId="{62C54B57-E221-4814-9F88-3027DC8B1C79}" destId="{45006FD2-EC79-401C-AA77-61E10C74819E}" srcOrd="12" destOrd="0" presId="urn:microsoft.com/office/officeart/2005/8/layout/list1"/>
    <dgm:cxn modelId="{8D2E4B63-40B1-4BCC-AC46-600C49795910}" type="presParOf" srcId="{45006FD2-EC79-401C-AA77-61E10C74819E}" destId="{4C092EF4-4E95-469F-8141-BA236378F27D}" srcOrd="0" destOrd="0" presId="urn:microsoft.com/office/officeart/2005/8/layout/list1"/>
    <dgm:cxn modelId="{38CC5FBA-35CA-4EC7-9DED-151E4D9D4CD7}" type="presParOf" srcId="{45006FD2-EC79-401C-AA77-61E10C74819E}" destId="{29F9545F-3294-434E-A72F-2EC706CAD62D}" srcOrd="1" destOrd="0" presId="urn:microsoft.com/office/officeart/2005/8/layout/list1"/>
    <dgm:cxn modelId="{E39164BC-EA0F-452C-AA72-96477DC2E119}" type="presParOf" srcId="{62C54B57-E221-4814-9F88-3027DC8B1C79}" destId="{E564F6A2-26FB-45E7-BE13-9EFF9C8233F6}" srcOrd="13" destOrd="0" presId="urn:microsoft.com/office/officeart/2005/8/layout/list1"/>
    <dgm:cxn modelId="{74A0CDB4-C815-4AFE-92AC-632F5E3573F9}" type="presParOf" srcId="{62C54B57-E221-4814-9F88-3027DC8B1C79}" destId="{4071812B-9519-4104-93EB-19C288FA6699}" srcOrd="14" destOrd="0" presId="urn:microsoft.com/office/officeart/2005/8/layout/list1"/>
    <dgm:cxn modelId="{5F93BF56-93CF-4482-AB09-D9FBFA2931C8}" type="presParOf" srcId="{62C54B57-E221-4814-9F88-3027DC8B1C79}" destId="{421A656F-006A-4D32-BA03-841ABA5D2C1B}" srcOrd="15" destOrd="0" presId="urn:microsoft.com/office/officeart/2005/8/layout/list1"/>
    <dgm:cxn modelId="{E222B0E9-813B-4750-A7E8-3E281E9C37E3}" type="presParOf" srcId="{62C54B57-E221-4814-9F88-3027DC8B1C79}" destId="{46A46BC0-6E74-4BD0-8801-D5565AFB8A54}" srcOrd="16" destOrd="0" presId="urn:microsoft.com/office/officeart/2005/8/layout/list1"/>
    <dgm:cxn modelId="{24FA7D26-0334-4C11-A7BF-A02AC33ED24C}" type="presParOf" srcId="{46A46BC0-6E74-4BD0-8801-D5565AFB8A54}" destId="{D0E01359-1E74-494F-8609-778A52A43483}" srcOrd="0" destOrd="0" presId="urn:microsoft.com/office/officeart/2005/8/layout/list1"/>
    <dgm:cxn modelId="{421E86BE-65FE-4953-B06B-DD72440E564F}" type="presParOf" srcId="{46A46BC0-6E74-4BD0-8801-D5565AFB8A54}" destId="{93FA1C96-0CAB-46F8-8719-22E03A720F93}" srcOrd="1" destOrd="0" presId="urn:microsoft.com/office/officeart/2005/8/layout/list1"/>
    <dgm:cxn modelId="{80C583DB-CF21-4187-AEEB-D185134A3490}" type="presParOf" srcId="{62C54B57-E221-4814-9F88-3027DC8B1C79}" destId="{A018E38B-D0DC-4960-9B5A-71405FA5372E}" srcOrd="17" destOrd="0" presId="urn:microsoft.com/office/officeart/2005/8/layout/list1"/>
    <dgm:cxn modelId="{AEB85285-033E-411A-AE69-2D60D2E181D4}" type="presParOf" srcId="{62C54B57-E221-4814-9F88-3027DC8B1C79}" destId="{37D288B9-F100-4AC8-A331-E4C527A14B12}" srcOrd="18" destOrd="0" presId="urn:microsoft.com/office/officeart/2005/8/layout/list1"/>
    <dgm:cxn modelId="{7FDEB124-A25E-4655-9696-EF2B704B1F57}" type="presParOf" srcId="{62C54B57-E221-4814-9F88-3027DC8B1C79}" destId="{1E3B6D41-E038-41A9-9EA9-4FAED87DAD88}" srcOrd="19" destOrd="0" presId="urn:microsoft.com/office/officeart/2005/8/layout/list1"/>
    <dgm:cxn modelId="{C36F6C35-5301-4248-90A6-90C3E43A4BC4}" type="presParOf" srcId="{62C54B57-E221-4814-9F88-3027DC8B1C79}" destId="{CDD0B6DD-4F3A-4B1C-93BA-73A1AA79D541}" srcOrd="20" destOrd="0" presId="urn:microsoft.com/office/officeart/2005/8/layout/list1"/>
    <dgm:cxn modelId="{7093508C-6C08-43C3-99FD-7F5AFA306EE7}" type="presParOf" srcId="{CDD0B6DD-4F3A-4B1C-93BA-73A1AA79D541}" destId="{320BD95B-E371-4644-A4FE-2BE543A302FF}" srcOrd="0" destOrd="0" presId="urn:microsoft.com/office/officeart/2005/8/layout/list1"/>
    <dgm:cxn modelId="{3D1EF0DD-2A78-4FAB-8954-6FA04091BFF2}" type="presParOf" srcId="{CDD0B6DD-4F3A-4B1C-93BA-73A1AA79D541}" destId="{1D913EAA-2844-4213-A0AB-046B1EB87B7D}" srcOrd="1" destOrd="0" presId="urn:microsoft.com/office/officeart/2005/8/layout/list1"/>
    <dgm:cxn modelId="{FAB1B8CC-015B-4E80-A116-AECC3E7CD8BA}" type="presParOf" srcId="{62C54B57-E221-4814-9F88-3027DC8B1C79}" destId="{A4931240-636D-4261-B4DE-FDA12FA94C7E}" srcOrd="21" destOrd="0" presId="urn:microsoft.com/office/officeart/2005/8/layout/list1"/>
    <dgm:cxn modelId="{28BFD687-DE13-4EB7-BE5D-5C2BFDB9584C}" type="presParOf" srcId="{62C54B57-E221-4814-9F88-3027DC8B1C79}" destId="{DB0DCD40-A2BD-4754-8108-CF6A8C12A21E}" srcOrd="22" destOrd="0" presId="urn:microsoft.com/office/officeart/2005/8/layout/list1"/>
    <dgm:cxn modelId="{74F3DAFD-7995-4AA4-91CE-922C7993CF91}" type="presParOf" srcId="{62C54B57-E221-4814-9F88-3027DC8B1C79}" destId="{201F23B8-C247-4100-A881-5026209E2076}" srcOrd="23" destOrd="0" presId="urn:microsoft.com/office/officeart/2005/8/layout/list1"/>
    <dgm:cxn modelId="{F57AC2F8-5C2D-475B-951E-030F7FC9BE2B}" type="presParOf" srcId="{62C54B57-E221-4814-9F88-3027DC8B1C79}" destId="{9BD0798A-B4EE-4CA2-8AD7-B7CA746CC7B5}" srcOrd="24" destOrd="0" presId="urn:microsoft.com/office/officeart/2005/8/layout/list1"/>
    <dgm:cxn modelId="{AE7C93B6-0C33-4AC7-B514-26B90063A96A}" type="presParOf" srcId="{9BD0798A-B4EE-4CA2-8AD7-B7CA746CC7B5}" destId="{444F2BD5-AA6E-4061-992D-D6169DA9CAB2}" srcOrd="0" destOrd="0" presId="urn:microsoft.com/office/officeart/2005/8/layout/list1"/>
    <dgm:cxn modelId="{73B2B546-9040-4A9A-A401-ECED5346B7D0}" type="presParOf" srcId="{9BD0798A-B4EE-4CA2-8AD7-B7CA746CC7B5}" destId="{1A422CE0-6B46-4DFE-98F4-169934F9DCB6}" srcOrd="1" destOrd="0" presId="urn:microsoft.com/office/officeart/2005/8/layout/list1"/>
    <dgm:cxn modelId="{517D84C4-C338-433E-9090-BA0F67074329}" type="presParOf" srcId="{62C54B57-E221-4814-9F88-3027DC8B1C79}" destId="{B113F349-9DFF-4E1F-97FE-C95C23A6F7CB}" srcOrd="25" destOrd="0" presId="urn:microsoft.com/office/officeart/2005/8/layout/list1"/>
    <dgm:cxn modelId="{8CE23BAB-D4EA-4803-82AE-942B2AAF7F25}" type="presParOf" srcId="{62C54B57-E221-4814-9F88-3027DC8B1C79}" destId="{732AEA1E-71DD-4093-B804-2FD294C1F7CD}" srcOrd="26" destOrd="0" presId="urn:microsoft.com/office/officeart/2005/8/layout/list1"/>
    <dgm:cxn modelId="{48174D61-35DD-45A0-BB07-1C711C58C86B}" type="presParOf" srcId="{62C54B57-E221-4814-9F88-3027DC8B1C79}" destId="{B92037A6-4627-43A1-BD25-6CC1F7EE2BE3}" srcOrd="27" destOrd="0" presId="urn:microsoft.com/office/officeart/2005/8/layout/list1"/>
    <dgm:cxn modelId="{D61434A2-C4B0-4A60-95D0-F3F2AD271BF6}" type="presParOf" srcId="{62C54B57-E221-4814-9F88-3027DC8B1C79}" destId="{C74447FF-3F55-4E9F-B305-9FB4B5E3CBC5}" srcOrd="28" destOrd="0" presId="urn:microsoft.com/office/officeart/2005/8/layout/list1"/>
    <dgm:cxn modelId="{BE812971-3E91-41A0-8EB8-43504D8BD207}" type="presParOf" srcId="{C74447FF-3F55-4E9F-B305-9FB4B5E3CBC5}" destId="{2DAC14B2-CB7B-454E-B29F-0E569BB66D2A}" srcOrd="0" destOrd="0" presId="urn:microsoft.com/office/officeart/2005/8/layout/list1"/>
    <dgm:cxn modelId="{CDDAF42A-6DAF-4A96-B1D6-4869F4E1FEDB}" type="presParOf" srcId="{C74447FF-3F55-4E9F-B305-9FB4B5E3CBC5}" destId="{F78C59D8-1483-48F3-892A-B94EEC066A06}" srcOrd="1" destOrd="0" presId="urn:microsoft.com/office/officeart/2005/8/layout/list1"/>
    <dgm:cxn modelId="{5B7A9C4D-02E4-4D39-B9B1-98C5B8AF58DA}" type="presParOf" srcId="{62C54B57-E221-4814-9F88-3027DC8B1C79}" destId="{2E31F1B3-EEB7-4BED-A46A-99F6DF76555D}" srcOrd="29" destOrd="0" presId="urn:microsoft.com/office/officeart/2005/8/layout/list1"/>
    <dgm:cxn modelId="{19FDDD51-F127-452B-9E02-CA2982BFAE2E}" type="presParOf" srcId="{62C54B57-E221-4814-9F88-3027DC8B1C79}" destId="{055C51DF-CCAF-4112-9AB1-4F7C95C4CBFA}" srcOrd="3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330FF33-F36D-4ECB-A4D3-AFC1E33E62A4}">
      <dsp:nvSpPr>
        <dsp:cNvPr id="0" name=""/>
        <dsp:cNvSpPr/>
      </dsp:nvSpPr>
      <dsp:spPr>
        <a:xfrm>
          <a:off x="4600454" y="4820146"/>
          <a:ext cx="522265" cy="463552"/>
        </a:xfrm>
        <a:custGeom>
          <a:avLst/>
          <a:gdLst/>
          <a:ahLst/>
          <a:cxnLst/>
          <a:rect l="0" t="0" r="0" b="0"/>
          <a:pathLst>
            <a:path>
              <a:moveTo>
                <a:pt x="0" y="0"/>
              </a:moveTo>
              <a:lnTo>
                <a:pt x="261132" y="0"/>
              </a:lnTo>
              <a:lnTo>
                <a:pt x="261132" y="463552"/>
              </a:lnTo>
              <a:lnTo>
                <a:pt x="522265" y="46355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44128" y="5034464"/>
        <a:ext cx="34915" cy="34915"/>
      </dsp:txXfrm>
    </dsp:sp>
    <dsp:sp modelId="{9AFFDB67-9E0C-460C-B500-3C37245001DA}">
      <dsp:nvSpPr>
        <dsp:cNvPr id="0" name=""/>
        <dsp:cNvSpPr/>
      </dsp:nvSpPr>
      <dsp:spPr>
        <a:xfrm>
          <a:off x="4600454" y="4392808"/>
          <a:ext cx="513225" cy="427337"/>
        </a:xfrm>
        <a:custGeom>
          <a:avLst/>
          <a:gdLst/>
          <a:ahLst/>
          <a:cxnLst/>
          <a:rect l="0" t="0" r="0" b="0"/>
          <a:pathLst>
            <a:path>
              <a:moveTo>
                <a:pt x="0" y="427337"/>
              </a:moveTo>
              <a:lnTo>
                <a:pt x="256612" y="427337"/>
              </a:lnTo>
              <a:lnTo>
                <a:pt x="256612" y="0"/>
              </a:lnTo>
              <a:lnTo>
                <a:pt x="513225"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40370" y="4589781"/>
        <a:ext cx="33392" cy="33392"/>
      </dsp:txXfrm>
    </dsp:sp>
    <dsp:sp modelId="{BB7A078A-63B8-430D-8F44-A214BDAE2704}">
      <dsp:nvSpPr>
        <dsp:cNvPr id="0" name=""/>
        <dsp:cNvSpPr/>
      </dsp:nvSpPr>
      <dsp:spPr>
        <a:xfrm>
          <a:off x="1140652" y="3166012"/>
          <a:ext cx="1074592" cy="1654133"/>
        </a:xfrm>
        <a:custGeom>
          <a:avLst/>
          <a:gdLst/>
          <a:ahLst/>
          <a:cxnLst/>
          <a:rect l="0" t="0" r="0" b="0"/>
          <a:pathLst>
            <a:path>
              <a:moveTo>
                <a:pt x="0" y="0"/>
              </a:moveTo>
              <a:lnTo>
                <a:pt x="537296" y="0"/>
              </a:lnTo>
              <a:lnTo>
                <a:pt x="537296" y="1654133"/>
              </a:lnTo>
              <a:lnTo>
                <a:pt x="1074592" y="1654133"/>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628635" y="3943766"/>
        <a:ext cx="98626" cy="98626"/>
      </dsp:txXfrm>
    </dsp:sp>
    <dsp:sp modelId="{6DEF4AE7-AD9C-4D89-A1F8-18CE12FF68A3}">
      <dsp:nvSpPr>
        <dsp:cNvPr id="0" name=""/>
        <dsp:cNvSpPr/>
      </dsp:nvSpPr>
      <dsp:spPr>
        <a:xfrm>
          <a:off x="4609494" y="1403269"/>
          <a:ext cx="513249" cy="2125810"/>
        </a:xfrm>
        <a:custGeom>
          <a:avLst/>
          <a:gdLst/>
          <a:ahLst/>
          <a:cxnLst/>
          <a:rect l="0" t="0" r="0" b="0"/>
          <a:pathLst>
            <a:path>
              <a:moveTo>
                <a:pt x="0" y="0"/>
              </a:moveTo>
              <a:lnTo>
                <a:pt x="256624" y="0"/>
              </a:lnTo>
              <a:lnTo>
                <a:pt x="256624" y="2125810"/>
              </a:lnTo>
              <a:lnTo>
                <a:pt x="513249" y="212581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55600">
            <a:lnSpc>
              <a:spcPct val="90000"/>
            </a:lnSpc>
            <a:spcBef>
              <a:spcPct val="0"/>
            </a:spcBef>
            <a:spcAft>
              <a:spcPct val="35000"/>
            </a:spcAft>
          </a:pPr>
          <a:endParaRPr lang="en-US" sz="800" kern="1200"/>
        </a:p>
      </dsp:txBody>
      <dsp:txXfrm>
        <a:off x="4811446" y="2411501"/>
        <a:ext cx="109344" cy="109344"/>
      </dsp:txXfrm>
    </dsp:sp>
    <dsp:sp modelId="{3A32F85E-F07A-4922-8108-03DEB6F11F12}">
      <dsp:nvSpPr>
        <dsp:cNvPr id="0" name=""/>
        <dsp:cNvSpPr/>
      </dsp:nvSpPr>
      <dsp:spPr>
        <a:xfrm>
          <a:off x="4609494" y="1403269"/>
          <a:ext cx="522289" cy="1334509"/>
        </a:xfrm>
        <a:custGeom>
          <a:avLst/>
          <a:gdLst/>
          <a:ahLst/>
          <a:cxnLst/>
          <a:rect l="0" t="0" r="0" b="0"/>
          <a:pathLst>
            <a:path>
              <a:moveTo>
                <a:pt x="0" y="0"/>
              </a:moveTo>
              <a:lnTo>
                <a:pt x="261144" y="0"/>
              </a:lnTo>
              <a:lnTo>
                <a:pt x="261144" y="1334509"/>
              </a:lnTo>
              <a:lnTo>
                <a:pt x="522289" y="1334509"/>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34811" y="2034697"/>
        <a:ext cx="71653" cy="71653"/>
      </dsp:txXfrm>
    </dsp:sp>
    <dsp:sp modelId="{B5503A2C-E630-4C9D-AABB-36A341B1D91F}">
      <dsp:nvSpPr>
        <dsp:cNvPr id="0" name=""/>
        <dsp:cNvSpPr/>
      </dsp:nvSpPr>
      <dsp:spPr>
        <a:xfrm>
          <a:off x="4609494" y="1403269"/>
          <a:ext cx="522289" cy="543202"/>
        </a:xfrm>
        <a:custGeom>
          <a:avLst/>
          <a:gdLst/>
          <a:ahLst/>
          <a:cxnLst/>
          <a:rect l="0" t="0" r="0" b="0"/>
          <a:pathLst>
            <a:path>
              <a:moveTo>
                <a:pt x="0" y="0"/>
              </a:moveTo>
              <a:lnTo>
                <a:pt x="261144" y="0"/>
              </a:lnTo>
              <a:lnTo>
                <a:pt x="261144" y="543202"/>
              </a:lnTo>
              <a:lnTo>
                <a:pt x="522289" y="543202"/>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51799" y="1656031"/>
        <a:ext cx="37678" cy="37678"/>
      </dsp:txXfrm>
    </dsp:sp>
    <dsp:sp modelId="{FF0D3931-2CE7-4FF6-91E6-F545F2385710}">
      <dsp:nvSpPr>
        <dsp:cNvPr id="0" name=""/>
        <dsp:cNvSpPr/>
      </dsp:nvSpPr>
      <dsp:spPr>
        <a:xfrm>
          <a:off x="4609494" y="1146117"/>
          <a:ext cx="513249" cy="257151"/>
        </a:xfrm>
        <a:custGeom>
          <a:avLst/>
          <a:gdLst/>
          <a:ahLst/>
          <a:cxnLst/>
          <a:rect l="0" t="0" r="0" b="0"/>
          <a:pathLst>
            <a:path>
              <a:moveTo>
                <a:pt x="0" y="257151"/>
              </a:moveTo>
              <a:lnTo>
                <a:pt x="256624" y="257151"/>
              </a:lnTo>
              <a:lnTo>
                <a:pt x="256624" y="0"/>
              </a:lnTo>
              <a:lnTo>
                <a:pt x="513249"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51766" y="1260341"/>
        <a:ext cx="28703" cy="28703"/>
      </dsp:txXfrm>
    </dsp:sp>
    <dsp:sp modelId="{08B3C10E-7530-4C84-94E6-8A22E8B92857}">
      <dsp:nvSpPr>
        <dsp:cNvPr id="0" name=""/>
        <dsp:cNvSpPr/>
      </dsp:nvSpPr>
      <dsp:spPr>
        <a:xfrm>
          <a:off x="4609494" y="363598"/>
          <a:ext cx="513249" cy="1039670"/>
        </a:xfrm>
        <a:custGeom>
          <a:avLst/>
          <a:gdLst/>
          <a:ahLst/>
          <a:cxnLst/>
          <a:rect l="0" t="0" r="0" b="0"/>
          <a:pathLst>
            <a:path>
              <a:moveTo>
                <a:pt x="0" y="1039670"/>
              </a:moveTo>
              <a:lnTo>
                <a:pt x="256624" y="1039670"/>
              </a:lnTo>
              <a:lnTo>
                <a:pt x="256624" y="0"/>
              </a:lnTo>
              <a:lnTo>
                <a:pt x="513249" y="0"/>
              </a:lnTo>
            </a:path>
          </a:pathLst>
        </a:custGeom>
        <a:noFill/>
        <a:ln w="19050" cap="rnd"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a:p>
      </dsp:txBody>
      <dsp:txXfrm>
        <a:off x="4837132" y="854447"/>
        <a:ext cx="57972" cy="57972"/>
      </dsp:txXfrm>
    </dsp:sp>
    <dsp:sp modelId="{6E7EDA3C-F82B-4EF1-9857-FAD58172F16A}">
      <dsp:nvSpPr>
        <dsp:cNvPr id="0" name=""/>
        <dsp:cNvSpPr/>
      </dsp:nvSpPr>
      <dsp:spPr>
        <a:xfrm>
          <a:off x="1140652" y="1403269"/>
          <a:ext cx="1083632" cy="1762743"/>
        </a:xfrm>
        <a:custGeom>
          <a:avLst/>
          <a:gdLst/>
          <a:ahLst/>
          <a:cxnLst/>
          <a:rect l="0" t="0" r="0" b="0"/>
          <a:pathLst>
            <a:path>
              <a:moveTo>
                <a:pt x="0" y="1762743"/>
              </a:moveTo>
              <a:lnTo>
                <a:pt x="541816" y="1762743"/>
              </a:lnTo>
              <a:lnTo>
                <a:pt x="541816" y="0"/>
              </a:lnTo>
              <a:lnTo>
                <a:pt x="1083632" y="0"/>
              </a:lnTo>
            </a:path>
          </a:pathLst>
        </a:custGeom>
        <a:noFill/>
        <a:ln w="19050" cap="rnd"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311150">
            <a:lnSpc>
              <a:spcPct val="90000"/>
            </a:lnSpc>
            <a:spcBef>
              <a:spcPct val="0"/>
            </a:spcBef>
            <a:spcAft>
              <a:spcPct val="35000"/>
            </a:spcAft>
          </a:pPr>
          <a:endParaRPr lang="en-US" sz="700" kern="1200"/>
        </a:p>
      </dsp:txBody>
      <dsp:txXfrm>
        <a:off x="1630739" y="2232911"/>
        <a:ext cx="103459" cy="103459"/>
      </dsp:txXfrm>
    </dsp:sp>
    <dsp:sp modelId="{AE6282F4-EB84-40EA-BA65-D758025DDF34}">
      <dsp:nvSpPr>
        <dsp:cNvPr id="0" name=""/>
        <dsp:cNvSpPr/>
      </dsp:nvSpPr>
      <dsp:spPr>
        <a:xfrm rot="16200000">
          <a:off x="-1136624" y="2802413"/>
          <a:ext cx="3827357"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0" tIns="31750" rIns="31750" bIns="31750" numCol="1" spcCol="1270" anchor="ctr" anchorCtr="0">
          <a:noAutofit/>
        </a:bodyPr>
        <a:lstStyle/>
        <a:p>
          <a:pPr lvl="0" algn="ctr" defTabSz="2222500">
            <a:lnSpc>
              <a:spcPct val="90000"/>
            </a:lnSpc>
            <a:spcBef>
              <a:spcPct val="0"/>
            </a:spcBef>
            <a:spcAft>
              <a:spcPct val="35000"/>
            </a:spcAft>
          </a:pPr>
          <a:r>
            <a:rPr lang="en-US" sz="5000" kern="1200" dirty="0" smtClean="0"/>
            <a:t>Components</a:t>
          </a:r>
          <a:endParaRPr lang="en-US" sz="5000" kern="1200" dirty="0"/>
        </a:p>
      </dsp:txBody>
      <dsp:txXfrm>
        <a:off x="-1136624" y="2802413"/>
        <a:ext cx="3827357" cy="727197"/>
      </dsp:txXfrm>
    </dsp:sp>
    <dsp:sp modelId="{B5EA0DFB-E2B9-40BA-B118-B0F8DAC7A1F3}">
      <dsp:nvSpPr>
        <dsp:cNvPr id="0" name=""/>
        <dsp:cNvSpPr/>
      </dsp:nvSpPr>
      <dsp:spPr>
        <a:xfrm>
          <a:off x="2224285" y="1039670"/>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Internal</a:t>
          </a:r>
          <a:endParaRPr lang="en-US" sz="2600" kern="1200" dirty="0"/>
        </a:p>
      </dsp:txBody>
      <dsp:txXfrm>
        <a:off x="2224285" y="1039670"/>
        <a:ext cx="2385208" cy="727197"/>
      </dsp:txXfrm>
    </dsp:sp>
    <dsp:sp modelId="{D7791CA5-0DEC-4E1F-BCBF-2BDD2C19C689}">
      <dsp:nvSpPr>
        <dsp:cNvPr id="0" name=""/>
        <dsp:cNvSpPr/>
      </dsp:nvSpPr>
      <dsp:spPr>
        <a:xfrm>
          <a:off x="5122743" y="0"/>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Employees</a:t>
          </a:r>
        </a:p>
      </dsp:txBody>
      <dsp:txXfrm>
        <a:off x="5122743" y="0"/>
        <a:ext cx="2385208" cy="727197"/>
      </dsp:txXfrm>
    </dsp:sp>
    <dsp:sp modelId="{47CDEA8B-56E5-483C-8854-2CD39701F025}">
      <dsp:nvSpPr>
        <dsp:cNvPr id="0" name=""/>
        <dsp:cNvSpPr/>
      </dsp:nvSpPr>
      <dsp:spPr>
        <a:xfrm>
          <a:off x="5122743" y="782518"/>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Shareholders</a:t>
          </a:r>
        </a:p>
      </dsp:txBody>
      <dsp:txXfrm>
        <a:off x="5122743" y="782518"/>
        <a:ext cx="2385208" cy="727197"/>
      </dsp:txXfrm>
    </dsp:sp>
    <dsp:sp modelId="{AADAF20B-9126-4289-9F22-1F71EDC9CCE5}">
      <dsp:nvSpPr>
        <dsp:cNvPr id="0" name=""/>
        <dsp:cNvSpPr/>
      </dsp:nvSpPr>
      <dsp:spPr>
        <a:xfrm>
          <a:off x="5131783" y="1582872"/>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Organizational Culture</a:t>
          </a:r>
        </a:p>
      </dsp:txBody>
      <dsp:txXfrm>
        <a:off x="5131783" y="1582872"/>
        <a:ext cx="2385208" cy="727197"/>
      </dsp:txXfrm>
    </dsp:sp>
    <dsp:sp modelId="{6F52C11B-4EC0-485C-9302-C561DE3A31A8}">
      <dsp:nvSpPr>
        <dsp:cNvPr id="0" name=""/>
        <dsp:cNvSpPr/>
      </dsp:nvSpPr>
      <dsp:spPr>
        <a:xfrm>
          <a:off x="5131783" y="2374179"/>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Labor Union</a:t>
          </a:r>
        </a:p>
      </dsp:txBody>
      <dsp:txXfrm>
        <a:off x="5131783" y="2374179"/>
        <a:ext cx="2385208" cy="727197"/>
      </dsp:txXfrm>
    </dsp:sp>
    <dsp:sp modelId="{E7A3D631-4172-4A7A-9344-A99A67AFE05F}">
      <dsp:nvSpPr>
        <dsp:cNvPr id="0" name=""/>
        <dsp:cNvSpPr/>
      </dsp:nvSpPr>
      <dsp:spPr>
        <a:xfrm>
          <a:off x="5122743" y="3165480"/>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Organizational Structure</a:t>
          </a:r>
        </a:p>
      </dsp:txBody>
      <dsp:txXfrm>
        <a:off x="5122743" y="3165480"/>
        <a:ext cx="2385208" cy="727197"/>
      </dsp:txXfrm>
    </dsp:sp>
    <dsp:sp modelId="{CCCE98FD-771D-4A6E-AFCE-823AF2FFA8F6}">
      <dsp:nvSpPr>
        <dsp:cNvPr id="0" name=""/>
        <dsp:cNvSpPr/>
      </dsp:nvSpPr>
      <dsp:spPr>
        <a:xfrm>
          <a:off x="2215245" y="4456547"/>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External</a:t>
          </a:r>
          <a:endParaRPr lang="en-US" sz="2600" kern="1200" dirty="0"/>
        </a:p>
      </dsp:txBody>
      <dsp:txXfrm>
        <a:off x="2215245" y="4456547"/>
        <a:ext cx="2385208" cy="727197"/>
      </dsp:txXfrm>
    </dsp:sp>
    <dsp:sp modelId="{E1F6A46E-014A-431F-A67C-95E8851B4B0B}">
      <dsp:nvSpPr>
        <dsp:cNvPr id="0" name=""/>
        <dsp:cNvSpPr/>
      </dsp:nvSpPr>
      <dsp:spPr>
        <a:xfrm>
          <a:off x="5113679" y="4029209"/>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Task Environment</a:t>
          </a:r>
        </a:p>
      </dsp:txBody>
      <dsp:txXfrm>
        <a:off x="5113679" y="4029209"/>
        <a:ext cx="2385208" cy="727197"/>
      </dsp:txXfrm>
    </dsp:sp>
    <dsp:sp modelId="{C6B12535-C04B-4E0E-8BFC-335234973ECC}">
      <dsp:nvSpPr>
        <dsp:cNvPr id="0" name=""/>
        <dsp:cNvSpPr/>
      </dsp:nvSpPr>
      <dsp:spPr>
        <a:xfrm>
          <a:off x="5122719" y="4920099"/>
          <a:ext cx="2385208" cy="727197"/>
        </a:xfrm>
        <a:prstGeom prst="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510" tIns="16510" rIns="16510" bIns="16510" numCol="1" spcCol="1270" anchor="ctr" anchorCtr="0">
          <a:noAutofit/>
        </a:bodyPr>
        <a:lstStyle/>
        <a:p>
          <a:pPr lvl="0" algn="ctr" defTabSz="1155700">
            <a:lnSpc>
              <a:spcPct val="90000"/>
            </a:lnSpc>
            <a:spcBef>
              <a:spcPct val="0"/>
            </a:spcBef>
            <a:spcAft>
              <a:spcPct val="35000"/>
            </a:spcAft>
          </a:pPr>
          <a:r>
            <a:rPr lang="en-US" sz="2600" kern="1200" dirty="0" smtClean="0"/>
            <a:t>General Environment</a:t>
          </a:r>
        </a:p>
      </dsp:txBody>
      <dsp:txXfrm>
        <a:off x="5122719" y="4920099"/>
        <a:ext cx="2385208" cy="72719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26D389-C093-49D4-A8B8-D594656D37C4}">
      <dsp:nvSpPr>
        <dsp:cNvPr id="0" name=""/>
        <dsp:cNvSpPr/>
      </dsp:nvSpPr>
      <dsp:spPr>
        <a:xfrm>
          <a:off x="0" y="0"/>
          <a:ext cx="9227291" cy="120700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lvl="0" algn="l" defTabSz="1466850">
            <a:lnSpc>
              <a:spcPct val="90000"/>
            </a:lnSpc>
            <a:spcBef>
              <a:spcPct val="0"/>
            </a:spcBef>
            <a:spcAft>
              <a:spcPct val="35000"/>
            </a:spcAft>
          </a:pPr>
          <a:r>
            <a:rPr lang="en-US" sz="3300" kern="1200" dirty="0" smtClean="0"/>
            <a:t>Study the forces and nature of the environment</a:t>
          </a:r>
          <a:endParaRPr lang="en-US" sz="3300" kern="1200" dirty="0"/>
        </a:p>
      </dsp:txBody>
      <dsp:txXfrm>
        <a:off x="35352" y="35352"/>
        <a:ext cx="7822843" cy="1136304"/>
      </dsp:txXfrm>
    </dsp:sp>
    <dsp:sp modelId="{F115B7D0-FE76-4654-A088-9811544ED11D}">
      <dsp:nvSpPr>
        <dsp:cNvPr id="0" name=""/>
        <dsp:cNvSpPr/>
      </dsp:nvSpPr>
      <dsp:spPr>
        <a:xfrm>
          <a:off x="772785" y="1426464"/>
          <a:ext cx="9227291" cy="120700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lvl="0" algn="l" defTabSz="1111250">
            <a:lnSpc>
              <a:spcPct val="90000"/>
            </a:lnSpc>
            <a:spcBef>
              <a:spcPct val="0"/>
            </a:spcBef>
            <a:spcAft>
              <a:spcPct val="35000"/>
            </a:spcAft>
          </a:pPr>
          <a:r>
            <a:rPr lang="en-US" sz="2500" kern="1200" dirty="0" smtClean="0"/>
            <a:t>Determine the source of information</a:t>
          </a:r>
        </a:p>
        <a:p>
          <a:pPr lvl="0" algn="l" defTabSz="1111250">
            <a:lnSpc>
              <a:spcPct val="90000"/>
            </a:lnSpc>
            <a:spcBef>
              <a:spcPct val="0"/>
            </a:spcBef>
            <a:spcAft>
              <a:spcPct val="35000"/>
            </a:spcAft>
          </a:pPr>
          <a:r>
            <a:rPr lang="en-US" sz="2000" kern="1200" dirty="0" smtClean="0"/>
            <a:t>(secondary sources like Mass media, formal studies)</a:t>
          </a:r>
          <a:endParaRPr lang="en-US" sz="2000" kern="1200" dirty="0"/>
        </a:p>
      </dsp:txBody>
      <dsp:txXfrm>
        <a:off x="808137" y="1461816"/>
        <a:ext cx="7599246" cy="1136304"/>
      </dsp:txXfrm>
    </dsp:sp>
    <dsp:sp modelId="{F36DD35D-75D5-4408-BC5B-2C825DEB6C11}">
      <dsp:nvSpPr>
        <dsp:cNvPr id="0" name=""/>
        <dsp:cNvSpPr/>
      </dsp:nvSpPr>
      <dsp:spPr>
        <a:xfrm>
          <a:off x="1534037" y="2852928"/>
          <a:ext cx="9227291" cy="120700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a:lnSpc>
              <a:spcPct val="90000"/>
            </a:lnSpc>
            <a:spcBef>
              <a:spcPct val="0"/>
            </a:spcBef>
            <a:spcAft>
              <a:spcPct val="35000"/>
            </a:spcAft>
          </a:pPr>
          <a:r>
            <a:rPr lang="en-US" sz="2800" kern="1200" dirty="0" smtClean="0"/>
            <a:t>Determine the techniques of environmental scanning </a:t>
          </a:r>
          <a:r>
            <a:rPr lang="en-US" sz="2000" kern="1200" dirty="0" smtClean="0"/>
            <a:t>(Delphi, historical analogy)</a:t>
          </a:r>
          <a:endParaRPr lang="en-US" sz="2000" kern="1200" dirty="0"/>
        </a:p>
      </dsp:txBody>
      <dsp:txXfrm>
        <a:off x="1569389" y="2888280"/>
        <a:ext cx="7610780" cy="1136303"/>
      </dsp:txXfrm>
    </dsp:sp>
    <dsp:sp modelId="{CB8F2044-4699-43D6-906C-94D88355C2CC}">
      <dsp:nvSpPr>
        <dsp:cNvPr id="0" name=""/>
        <dsp:cNvSpPr/>
      </dsp:nvSpPr>
      <dsp:spPr>
        <a:xfrm>
          <a:off x="2306822" y="4279392"/>
          <a:ext cx="9227291" cy="1207008"/>
        </a:xfrm>
        <a:prstGeom prst="roundRect">
          <a:avLst>
            <a:gd name="adj" fmla="val 10000"/>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4300" tIns="114300" rIns="114300" bIns="114300" numCol="1" spcCol="1270" anchor="ctr" anchorCtr="0">
          <a:noAutofit/>
        </a:bodyPr>
        <a:lstStyle/>
        <a:p>
          <a:pPr lvl="0" algn="l" defTabSz="1333500">
            <a:lnSpc>
              <a:spcPct val="90000"/>
            </a:lnSpc>
            <a:spcBef>
              <a:spcPct val="0"/>
            </a:spcBef>
            <a:spcAft>
              <a:spcPct val="35000"/>
            </a:spcAft>
          </a:pPr>
          <a:r>
            <a:rPr lang="en-US" sz="3000" kern="1200" dirty="0" smtClean="0"/>
            <a:t>Scan and access the tren</a:t>
          </a:r>
          <a:r>
            <a:rPr lang="en-US" sz="3200" kern="1200" dirty="0" smtClean="0"/>
            <a:t>d </a:t>
          </a:r>
        </a:p>
        <a:p>
          <a:pPr lvl="0" algn="l" defTabSz="1333500">
            <a:lnSpc>
              <a:spcPct val="90000"/>
            </a:lnSpc>
            <a:spcBef>
              <a:spcPct val="0"/>
            </a:spcBef>
            <a:spcAft>
              <a:spcPct val="35000"/>
            </a:spcAft>
          </a:pPr>
          <a:r>
            <a:rPr lang="en-US" sz="2400" kern="1200" dirty="0" smtClean="0"/>
            <a:t>(Opportunities and threats)</a:t>
          </a:r>
          <a:endParaRPr lang="en-US" sz="3000" kern="1200" dirty="0"/>
        </a:p>
      </dsp:txBody>
      <dsp:txXfrm>
        <a:off x="2342174" y="4314744"/>
        <a:ext cx="7599246" cy="1136304"/>
      </dsp:txXfrm>
    </dsp:sp>
    <dsp:sp modelId="{D5E65195-9DDB-4CCE-A90B-4F142F96D321}">
      <dsp:nvSpPr>
        <dsp:cNvPr id="0" name=""/>
        <dsp:cNvSpPr/>
      </dsp:nvSpPr>
      <dsp:spPr>
        <a:xfrm>
          <a:off x="8442735" y="924458"/>
          <a:ext cx="784555" cy="784555"/>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8619260" y="924458"/>
        <a:ext cx="431505" cy="590378"/>
      </dsp:txXfrm>
    </dsp:sp>
    <dsp:sp modelId="{50615708-F799-4098-AF02-66FB41AE9F1B}">
      <dsp:nvSpPr>
        <dsp:cNvPr id="0" name=""/>
        <dsp:cNvSpPr/>
      </dsp:nvSpPr>
      <dsp:spPr>
        <a:xfrm>
          <a:off x="9215521" y="2350922"/>
          <a:ext cx="784555" cy="784555"/>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9392046" y="2350922"/>
        <a:ext cx="431505" cy="590378"/>
      </dsp:txXfrm>
    </dsp:sp>
    <dsp:sp modelId="{38848DFD-82ED-484F-8494-217202638303}">
      <dsp:nvSpPr>
        <dsp:cNvPr id="0" name=""/>
        <dsp:cNvSpPr/>
      </dsp:nvSpPr>
      <dsp:spPr>
        <a:xfrm>
          <a:off x="9976773" y="3777386"/>
          <a:ext cx="784555" cy="784555"/>
        </a:xfrm>
        <a:prstGeom prst="downArrow">
          <a:avLst>
            <a:gd name="adj1" fmla="val 55000"/>
            <a:gd name="adj2" fmla="val 45000"/>
          </a:avLst>
        </a:prstGeom>
        <a:solidFill>
          <a:schemeClr val="accent1">
            <a:alpha val="90000"/>
            <a:tint val="40000"/>
            <a:hueOff val="0"/>
            <a:satOff val="0"/>
            <a:lumOff val="0"/>
            <a:alphaOff val="0"/>
          </a:schemeClr>
        </a:solidFill>
        <a:ln w="19050" cap="rnd"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10153298" y="3777386"/>
        <a:ext cx="431505" cy="59037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323AD50-6AD8-41B2-BD57-46ED1BF4F806}">
      <dsp:nvSpPr>
        <dsp:cNvPr id="0" name=""/>
        <dsp:cNvSpPr/>
      </dsp:nvSpPr>
      <dsp:spPr>
        <a:xfrm>
          <a:off x="3276" y="639083"/>
          <a:ext cx="2598982" cy="155938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Executive opinion method	</a:t>
          </a:r>
        </a:p>
      </dsp:txBody>
      <dsp:txXfrm>
        <a:off x="3276" y="639083"/>
        <a:ext cx="2598982" cy="1559389"/>
      </dsp:txXfrm>
    </dsp:sp>
    <dsp:sp modelId="{FC85C5D9-8C67-4F85-96A8-473B8CF9946A}">
      <dsp:nvSpPr>
        <dsp:cNvPr id="0" name=""/>
        <dsp:cNvSpPr/>
      </dsp:nvSpPr>
      <dsp:spPr>
        <a:xfrm>
          <a:off x="2862156" y="639083"/>
          <a:ext cx="2598982" cy="155938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Expert opinion method</a:t>
          </a:r>
          <a:endParaRPr lang="en-US" sz="3100" kern="1200" dirty="0"/>
        </a:p>
      </dsp:txBody>
      <dsp:txXfrm>
        <a:off x="2862156" y="639083"/>
        <a:ext cx="2598982" cy="1559389"/>
      </dsp:txXfrm>
    </dsp:sp>
    <dsp:sp modelId="{7B6EBFC2-F831-4664-8574-C7886E698016}">
      <dsp:nvSpPr>
        <dsp:cNvPr id="0" name=""/>
        <dsp:cNvSpPr/>
      </dsp:nvSpPr>
      <dsp:spPr>
        <a:xfrm>
          <a:off x="5721037" y="639083"/>
          <a:ext cx="2598982" cy="155938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Delphi method</a:t>
          </a:r>
          <a:endParaRPr lang="en-US" sz="3100" kern="1200" dirty="0"/>
        </a:p>
      </dsp:txBody>
      <dsp:txXfrm>
        <a:off x="5721037" y="639083"/>
        <a:ext cx="2598982" cy="1559389"/>
      </dsp:txXfrm>
    </dsp:sp>
    <dsp:sp modelId="{9EFBA885-F7DD-40E9-B7B4-B69EA6E983AD}">
      <dsp:nvSpPr>
        <dsp:cNvPr id="0" name=""/>
        <dsp:cNvSpPr/>
      </dsp:nvSpPr>
      <dsp:spPr>
        <a:xfrm>
          <a:off x="8579918" y="639083"/>
          <a:ext cx="2598982" cy="155938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Extrapolating method</a:t>
          </a:r>
          <a:endParaRPr lang="en-US" sz="3100" kern="1200" dirty="0"/>
        </a:p>
      </dsp:txBody>
      <dsp:txXfrm>
        <a:off x="8579918" y="639083"/>
        <a:ext cx="2598982" cy="1559389"/>
      </dsp:txXfrm>
    </dsp:sp>
    <dsp:sp modelId="{FEE765AF-9B46-4B49-BE61-987EC5696428}">
      <dsp:nvSpPr>
        <dsp:cNvPr id="0" name=""/>
        <dsp:cNvSpPr/>
      </dsp:nvSpPr>
      <dsp:spPr>
        <a:xfrm>
          <a:off x="1432716" y="2458371"/>
          <a:ext cx="2598982" cy="155938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Historical Analogy</a:t>
          </a:r>
          <a:endParaRPr lang="en-US" sz="3100" kern="1200" dirty="0"/>
        </a:p>
      </dsp:txBody>
      <dsp:txXfrm>
        <a:off x="1432716" y="2458371"/>
        <a:ext cx="2598982" cy="1559389"/>
      </dsp:txXfrm>
    </dsp:sp>
    <dsp:sp modelId="{B56A2E14-B8F7-4DF2-ABB2-3907BCA2FA3E}">
      <dsp:nvSpPr>
        <dsp:cNvPr id="0" name=""/>
        <dsp:cNvSpPr/>
      </dsp:nvSpPr>
      <dsp:spPr>
        <a:xfrm>
          <a:off x="4291597" y="2458371"/>
          <a:ext cx="2598982" cy="155938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Intuitive reasoning</a:t>
          </a:r>
          <a:endParaRPr lang="en-US" sz="3100" kern="1200" dirty="0"/>
        </a:p>
      </dsp:txBody>
      <dsp:txXfrm>
        <a:off x="4291597" y="2458371"/>
        <a:ext cx="2598982" cy="1559389"/>
      </dsp:txXfrm>
    </dsp:sp>
    <dsp:sp modelId="{BF514F1B-81E7-43A1-A926-8360DAC90476}">
      <dsp:nvSpPr>
        <dsp:cNvPr id="0" name=""/>
        <dsp:cNvSpPr/>
      </dsp:nvSpPr>
      <dsp:spPr>
        <a:xfrm>
          <a:off x="7150478" y="2458371"/>
          <a:ext cx="2598982" cy="1559389"/>
        </a:xfrm>
        <a:prstGeom prst="rect">
          <a:avLst/>
        </a:prstGeom>
        <a:gradFill rotWithShape="0">
          <a:gsLst>
            <a:gs pos="0">
              <a:schemeClr val="accent1">
                <a:hueOff val="0"/>
                <a:satOff val="0"/>
                <a:lumOff val="0"/>
                <a:alphaOff val="0"/>
                <a:tint val="96000"/>
                <a:lumMod val="100000"/>
              </a:schemeClr>
            </a:gs>
            <a:gs pos="78000">
              <a:schemeClr val="accent1">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18110" tIns="118110" rIns="118110" bIns="118110" numCol="1" spcCol="1270" anchor="ctr" anchorCtr="0">
          <a:noAutofit/>
        </a:bodyPr>
        <a:lstStyle/>
        <a:p>
          <a:pPr lvl="0" algn="ctr" defTabSz="1377950">
            <a:lnSpc>
              <a:spcPct val="90000"/>
            </a:lnSpc>
            <a:spcBef>
              <a:spcPct val="0"/>
            </a:spcBef>
            <a:spcAft>
              <a:spcPct val="35000"/>
            </a:spcAft>
          </a:pPr>
          <a:r>
            <a:rPr lang="en-US" sz="3100" kern="1200" dirty="0" smtClean="0"/>
            <a:t>Scenario Building</a:t>
          </a:r>
          <a:endParaRPr lang="en-US" sz="3100" kern="1200" dirty="0"/>
        </a:p>
      </dsp:txBody>
      <dsp:txXfrm>
        <a:off x="7150478" y="2458371"/>
        <a:ext cx="2598982" cy="155938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70BE13D-AF23-4324-8AB7-525BE478021B}">
      <dsp:nvSpPr>
        <dsp:cNvPr id="0" name=""/>
        <dsp:cNvSpPr/>
      </dsp:nvSpPr>
      <dsp:spPr>
        <a:xfrm>
          <a:off x="0" y="330590"/>
          <a:ext cx="11939650"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3C5EB3-5692-418F-9007-8E2A1CAC3F65}">
      <dsp:nvSpPr>
        <dsp:cNvPr id="0" name=""/>
        <dsp:cNvSpPr/>
      </dsp:nvSpPr>
      <dsp:spPr>
        <a:xfrm>
          <a:off x="596982" y="79670"/>
          <a:ext cx="8357755"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903" tIns="0" rIns="315903" bIns="0" numCol="1" spcCol="1270" anchor="ctr" anchorCtr="0">
          <a:noAutofit/>
        </a:bodyPr>
        <a:lstStyle/>
        <a:p>
          <a:pPr lvl="0" algn="l" defTabSz="755650">
            <a:lnSpc>
              <a:spcPct val="90000"/>
            </a:lnSpc>
            <a:spcBef>
              <a:spcPct val="0"/>
            </a:spcBef>
            <a:spcAft>
              <a:spcPct val="35000"/>
            </a:spcAft>
          </a:pPr>
          <a:r>
            <a:rPr lang="en-US" sz="1700" kern="1200" dirty="0" smtClean="0"/>
            <a:t>Increased private investment</a:t>
          </a:r>
          <a:endParaRPr lang="en-US" sz="1700" kern="1200" dirty="0"/>
        </a:p>
      </dsp:txBody>
      <dsp:txXfrm>
        <a:off x="621480" y="104168"/>
        <a:ext cx="8308759" cy="452844"/>
      </dsp:txXfrm>
    </dsp:sp>
    <dsp:sp modelId="{AF7638B5-8E46-44F0-8DC6-C05A4D037B49}">
      <dsp:nvSpPr>
        <dsp:cNvPr id="0" name=""/>
        <dsp:cNvSpPr/>
      </dsp:nvSpPr>
      <dsp:spPr>
        <a:xfrm>
          <a:off x="0" y="1101710"/>
          <a:ext cx="11939650"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3E98184-8229-4B76-96C6-58CD54298218}">
      <dsp:nvSpPr>
        <dsp:cNvPr id="0" name=""/>
        <dsp:cNvSpPr/>
      </dsp:nvSpPr>
      <dsp:spPr>
        <a:xfrm>
          <a:off x="596982" y="850790"/>
          <a:ext cx="8357755"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903" tIns="0" rIns="315903" bIns="0" numCol="1" spcCol="1270" anchor="ctr" anchorCtr="0">
          <a:noAutofit/>
        </a:bodyPr>
        <a:lstStyle/>
        <a:p>
          <a:pPr lvl="0" algn="l" defTabSz="755650">
            <a:lnSpc>
              <a:spcPct val="90000"/>
            </a:lnSpc>
            <a:spcBef>
              <a:spcPct val="0"/>
            </a:spcBef>
            <a:spcAft>
              <a:spcPct val="35000"/>
            </a:spcAft>
          </a:pPr>
          <a:r>
            <a:rPr lang="en-US" sz="1700" kern="1200" dirty="0" smtClean="0"/>
            <a:t>Growing urban population</a:t>
          </a:r>
          <a:endParaRPr lang="en-US" sz="1700" kern="1200" dirty="0"/>
        </a:p>
      </dsp:txBody>
      <dsp:txXfrm>
        <a:off x="621480" y="875288"/>
        <a:ext cx="8308759" cy="452844"/>
      </dsp:txXfrm>
    </dsp:sp>
    <dsp:sp modelId="{C0D5B9DB-49F2-402A-8824-EFBF5BFFEA8A}">
      <dsp:nvSpPr>
        <dsp:cNvPr id="0" name=""/>
        <dsp:cNvSpPr/>
      </dsp:nvSpPr>
      <dsp:spPr>
        <a:xfrm>
          <a:off x="0" y="1872830"/>
          <a:ext cx="11939650"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9482BE-12E0-4987-A5DF-83836B2F10C3}">
      <dsp:nvSpPr>
        <dsp:cNvPr id="0" name=""/>
        <dsp:cNvSpPr/>
      </dsp:nvSpPr>
      <dsp:spPr>
        <a:xfrm>
          <a:off x="596982" y="1621910"/>
          <a:ext cx="8357755"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903" tIns="0" rIns="315903" bIns="0" numCol="1" spcCol="1270" anchor="ctr" anchorCtr="0">
          <a:noAutofit/>
        </a:bodyPr>
        <a:lstStyle/>
        <a:p>
          <a:pPr lvl="0" algn="l" defTabSz="755650">
            <a:lnSpc>
              <a:spcPct val="90000"/>
            </a:lnSpc>
            <a:spcBef>
              <a:spcPct val="0"/>
            </a:spcBef>
            <a:spcAft>
              <a:spcPct val="35000"/>
            </a:spcAft>
          </a:pPr>
          <a:r>
            <a:rPr lang="en-US" sz="1700" kern="1200" dirty="0" smtClean="0"/>
            <a:t>Increase in educated customers</a:t>
          </a:r>
          <a:endParaRPr lang="en-US" sz="1700" kern="1200" dirty="0"/>
        </a:p>
      </dsp:txBody>
      <dsp:txXfrm>
        <a:off x="621480" y="1646408"/>
        <a:ext cx="8308759" cy="452844"/>
      </dsp:txXfrm>
    </dsp:sp>
    <dsp:sp modelId="{4071812B-9519-4104-93EB-19C288FA6699}">
      <dsp:nvSpPr>
        <dsp:cNvPr id="0" name=""/>
        <dsp:cNvSpPr/>
      </dsp:nvSpPr>
      <dsp:spPr>
        <a:xfrm>
          <a:off x="0" y="2643950"/>
          <a:ext cx="11939650"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29F9545F-3294-434E-A72F-2EC706CAD62D}">
      <dsp:nvSpPr>
        <dsp:cNvPr id="0" name=""/>
        <dsp:cNvSpPr/>
      </dsp:nvSpPr>
      <dsp:spPr>
        <a:xfrm>
          <a:off x="596982" y="2393030"/>
          <a:ext cx="8357755"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903" tIns="0" rIns="315903" bIns="0" numCol="1" spcCol="1270" anchor="ctr" anchorCtr="0">
          <a:noAutofit/>
        </a:bodyPr>
        <a:lstStyle/>
        <a:p>
          <a:pPr lvl="0" algn="l" defTabSz="755650">
            <a:lnSpc>
              <a:spcPct val="90000"/>
            </a:lnSpc>
            <a:spcBef>
              <a:spcPct val="0"/>
            </a:spcBef>
            <a:spcAft>
              <a:spcPct val="35000"/>
            </a:spcAft>
          </a:pPr>
          <a:r>
            <a:rPr lang="en-US" sz="1700" kern="1200" dirty="0" smtClean="0"/>
            <a:t>Changing role of government</a:t>
          </a:r>
          <a:endParaRPr lang="en-US" sz="1700" kern="1200" dirty="0"/>
        </a:p>
      </dsp:txBody>
      <dsp:txXfrm>
        <a:off x="621480" y="2417528"/>
        <a:ext cx="8308759" cy="452844"/>
      </dsp:txXfrm>
    </dsp:sp>
    <dsp:sp modelId="{37D288B9-F100-4AC8-A331-E4C527A14B12}">
      <dsp:nvSpPr>
        <dsp:cNvPr id="0" name=""/>
        <dsp:cNvSpPr/>
      </dsp:nvSpPr>
      <dsp:spPr>
        <a:xfrm>
          <a:off x="0" y="3415070"/>
          <a:ext cx="11939650"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3FA1C96-0CAB-46F8-8719-22E03A720F93}">
      <dsp:nvSpPr>
        <dsp:cNvPr id="0" name=""/>
        <dsp:cNvSpPr/>
      </dsp:nvSpPr>
      <dsp:spPr>
        <a:xfrm>
          <a:off x="596982" y="3164150"/>
          <a:ext cx="8357755"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903" tIns="0" rIns="315903" bIns="0" numCol="1" spcCol="1270" anchor="ctr" anchorCtr="0">
          <a:noAutofit/>
        </a:bodyPr>
        <a:lstStyle/>
        <a:p>
          <a:pPr lvl="0" algn="l" defTabSz="755650">
            <a:lnSpc>
              <a:spcPct val="90000"/>
            </a:lnSpc>
            <a:spcBef>
              <a:spcPct val="0"/>
            </a:spcBef>
            <a:spcAft>
              <a:spcPct val="35000"/>
            </a:spcAft>
          </a:pPr>
          <a:r>
            <a:rPr lang="en-US" sz="1700" kern="1200" dirty="0" smtClean="0"/>
            <a:t>Rising economic agenda</a:t>
          </a:r>
          <a:endParaRPr lang="en-US" sz="1700" kern="1200" dirty="0"/>
        </a:p>
      </dsp:txBody>
      <dsp:txXfrm>
        <a:off x="621480" y="3188648"/>
        <a:ext cx="8308759" cy="452844"/>
      </dsp:txXfrm>
    </dsp:sp>
    <dsp:sp modelId="{DB0DCD40-A2BD-4754-8108-CF6A8C12A21E}">
      <dsp:nvSpPr>
        <dsp:cNvPr id="0" name=""/>
        <dsp:cNvSpPr/>
      </dsp:nvSpPr>
      <dsp:spPr>
        <a:xfrm>
          <a:off x="0" y="4186190"/>
          <a:ext cx="11939650"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D913EAA-2844-4213-A0AB-046B1EB87B7D}">
      <dsp:nvSpPr>
        <dsp:cNvPr id="0" name=""/>
        <dsp:cNvSpPr/>
      </dsp:nvSpPr>
      <dsp:spPr>
        <a:xfrm>
          <a:off x="596982" y="3935270"/>
          <a:ext cx="8357755"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903" tIns="0" rIns="315903" bIns="0" numCol="1" spcCol="1270" anchor="ctr" anchorCtr="0">
          <a:noAutofit/>
        </a:bodyPr>
        <a:lstStyle/>
        <a:p>
          <a:pPr lvl="0" algn="l" defTabSz="755650">
            <a:lnSpc>
              <a:spcPct val="90000"/>
            </a:lnSpc>
            <a:spcBef>
              <a:spcPct val="0"/>
            </a:spcBef>
            <a:spcAft>
              <a:spcPct val="35000"/>
            </a:spcAft>
          </a:pPr>
          <a:r>
            <a:rPr lang="en-US" sz="1700" kern="1200" dirty="0" smtClean="0"/>
            <a:t>Workforce diversity</a:t>
          </a:r>
          <a:endParaRPr lang="en-US" sz="1700" kern="1200" dirty="0"/>
        </a:p>
      </dsp:txBody>
      <dsp:txXfrm>
        <a:off x="621480" y="3959768"/>
        <a:ext cx="8308759" cy="452844"/>
      </dsp:txXfrm>
    </dsp:sp>
    <dsp:sp modelId="{732AEA1E-71DD-4093-B804-2FD294C1F7CD}">
      <dsp:nvSpPr>
        <dsp:cNvPr id="0" name=""/>
        <dsp:cNvSpPr/>
      </dsp:nvSpPr>
      <dsp:spPr>
        <a:xfrm>
          <a:off x="0" y="4957310"/>
          <a:ext cx="11939650"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A422CE0-6B46-4DFE-98F4-169934F9DCB6}">
      <dsp:nvSpPr>
        <dsp:cNvPr id="0" name=""/>
        <dsp:cNvSpPr/>
      </dsp:nvSpPr>
      <dsp:spPr>
        <a:xfrm>
          <a:off x="596982" y="4706390"/>
          <a:ext cx="8357755"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903" tIns="0" rIns="315903" bIns="0" numCol="1" spcCol="1270" anchor="ctr" anchorCtr="0">
          <a:noAutofit/>
        </a:bodyPr>
        <a:lstStyle/>
        <a:p>
          <a:pPr lvl="0" algn="l" defTabSz="755650">
            <a:lnSpc>
              <a:spcPct val="90000"/>
            </a:lnSpc>
            <a:spcBef>
              <a:spcPct val="0"/>
            </a:spcBef>
            <a:spcAft>
              <a:spcPct val="35000"/>
            </a:spcAft>
          </a:pPr>
          <a:r>
            <a:rPr lang="en-US" sz="1700" kern="1200" dirty="0" smtClean="0"/>
            <a:t>Use of modern technologies</a:t>
          </a:r>
          <a:endParaRPr lang="en-US" sz="1700" kern="1200" dirty="0"/>
        </a:p>
      </dsp:txBody>
      <dsp:txXfrm>
        <a:off x="621480" y="4730888"/>
        <a:ext cx="8308759" cy="452844"/>
      </dsp:txXfrm>
    </dsp:sp>
    <dsp:sp modelId="{055C51DF-CCAF-4112-9AB1-4F7C95C4CBFA}">
      <dsp:nvSpPr>
        <dsp:cNvPr id="0" name=""/>
        <dsp:cNvSpPr/>
      </dsp:nvSpPr>
      <dsp:spPr>
        <a:xfrm>
          <a:off x="0" y="5728430"/>
          <a:ext cx="11939650" cy="428400"/>
        </a:xfrm>
        <a:prstGeom prst="rect">
          <a:avLst/>
        </a:prstGeom>
        <a:solidFill>
          <a:schemeClr val="lt1">
            <a:alpha val="90000"/>
            <a:hueOff val="0"/>
            <a:satOff val="0"/>
            <a:lumOff val="0"/>
            <a:alphaOff val="0"/>
          </a:schemeClr>
        </a:solidFill>
        <a:ln w="19050" cap="rnd"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8C59D8-1483-48F3-892A-B94EEC066A06}">
      <dsp:nvSpPr>
        <dsp:cNvPr id="0" name=""/>
        <dsp:cNvSpPr/>
      </dsp:nvSpPr>
      <dsp:spPr>
        <a:xfrm>
          <a:off x="596982" y="5477510"/>
          <a:ext cx="8357755" cy="50184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5903" tIns="0" rIns="315903" bIns="0" numCol="1" spcCol="1270" anchor="ctr" anchorCtr="0">
          <a:noAutofit/>
        </a:bodyPr>
        <a:lstStyle/>
        <a:p>
          <a:pPr lvl="0" algn="l" defTabSz="755650">
            <a:lnSpc>
              <a:spcPct val="90000"/>
            </a:lnSpc>
            <a:spcBef>
              <a:spcPct val="0"/>
            </a:spcBef>
            <a:spcAft>
              <a:spcPct val="35000"/>
            </a:spcAft>
          </a:pPr>
          <a:r>
            <a:rPr lang="en-US" sz="1700" kern="1200" dirty="0" smtClean="0"/>
            <a:t>Shifting socio-cultural values</a:t>
          </a:r>
          <a:endParaRPr lang="en-US" sz="1700" kern="1200" dirty="0"/>
        </a:p>
      </dsp:txBody>
      <dsp:txXfrm>
        <a:off x="621480" y="5502008"/>
        <a:ext cx="8308759" cy="452844"/>
      </dsp:txXfrm>
    </dsp:sp>
  </dsp:spTree>
</dsp:drawing>
</file>

<file path=ppt/diagrams/layout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rot="270" type="rect" r:blip="">
                  <dgm:adjLst/>
                </dgm:shape>
              </dgm:if>
              <dgm:else name="Name11">
                <dgm:shape xmlns:r="http://schemas.openxmlformats.org/officeDocument/2006/relationships" rot="90" type="rect" r:blip="">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begPts" val="midR"/>
                        <dgm:param type="endPts" val="midL"/>
                        <dgm:param type="endSty" val="noArr"/>
                        <dgm:param type="connRout" val="bend"/>
                      </dgm:alg>
                    </dgm:if>
                    <dgm:else name="Name18">
                      <dgm:alg type="conn">
                        <dgm:param type="dim" val="1D"/>
                        <dgm:param type="begPts" val="midL"/>
                        <dgm:param type="endPts" val="midR"/>
                        <dgm:param type="endSty" val="noArr"/>
                        <dgm:param type="connRout" val="bend"/>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5/17/2024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5/17/2024</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toppr.com/guides/economics/development/development-in-india/" TargetMode="External"/><Relationship Id="rId7" Type="http://schemas.openxmlformats.org/officeDocument/2006/relationships/image" Target="../media/image3.png"/><Relationship Id="rId2" Type="http://schemas.openxmlformats.org/officeDocument/2006/relationships/hyperlink" Target="https://www.toppr.com/guides/geography/environment/environment/" TargetMode="External"/><Relationship Id="rId1" Type="http://schemas.openxmlformats.org/officeDocument/2006/relationships/slideLayout" Target="../slideLayouts/slideLayout2.xml"/><Relationship Id="rId6" Type="http://schemas.openxmlformats.org/officeDocument/2006/relationships/hyperlink" Target="https://www.toppr.com/guides/fundamentals-of-economics-and-management/decision-making/types-of-decisions/" TargetMode="External"/><Relationship Id="rId5" Type="http://schemas.openxmlformats.org/officeDocument/2006/relationships/hyperlink" Target="https://www.toppr.com/guides/business-management-entrepreneurship/organizing/structure-of-organization/" TargetMode="External"/><Relationship Id="rId4" Type="http://schemas.openxmlformats.org/officeDocument/2006/relationships/hyperlink" Target="https://www.toppr.com/guides/fundamentals-of-economics-and-management-cma/organising/process-of-organizing/" TargetMode="Externa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23.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07067" y="2236206"/>
            <a:ext cx="7766936" cy="1045086"/>
          </a:xfrm>
        </p:spPr>
        <p:txBody>
          <a:bodyPr/>
          <a:lstStyle/>
          <a:p>
            <a:r>
              <a:rPr lang="en-US" dirty="0"/>
              <a:t>1</a:t>
            </a:r>
            <a:r>
              <a:rPr lang="en-US" dirty="0" smtClean="0"/>
              <a:t>. Business Environment</a:t>
            </a:r>
            <a:endParaRPr lang="en-US" dirty="0"/>
          </a:p>
        </p:txBody>
      </p:sp>
      <p:sp>
        <p:nvSpPr>
          <p:cNvPr id="3" name="Subtitle 2"/>
          <p:cNvSpPr>
            <a:spLocks noGrp="1"/>
          </p:cNvSpPr>
          <p:nvPr>
            <p:ph type="subTitle" idx="1"/>
          </p:nvPr>
        </p:nvSpPr>
        <p:spPr>
          <a:xfrm>
            <a:off x="1507067" y="3571000"/>
            <a:ext cx="7766936" cy="1096899"/>
          </a:xfrm>
        </p:spPr>
        <p:txBody>
          <a:bodyPr/>
          <a:lstStyle/>
          <a:p>
            <a:endParaRPr lang="en-US" dirty="0"/>
          </a:p>
        </p:txBody>
      </p:sp>
    </p:spTree>
    <p:extLst>
      <p:ext uri="{BB962C8B-B14F-4D97-AF65-F5344CB8AC3E}">
        <p14:creationId xmlns:p14="http://schemas.microsoft.com/office/powerpoint/2010/main" val="400665337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57061"/>
          </a:xfrm>
        </p:spPr>
        <p:txBody>
          <a:bodyPr/>
          <a:lstStyle/>
          <a:p>
            <a:r>
              <a:rPr lang="en-US" dirty="0" smtClean="0"/>
              <a:t>Internal Environment</a:t>
            </a:r>
            <a:endParaRPr lang="en-US" dirty="0"/>
          </a:p>
        </p:txBody>
      </p:sp>
      <p:sp>
        <p:nvSpPr>
          <p:cNvPr id="3" name="Content Placeholder 2"/>
          <p:cNvSpPr>
            <a:spLocks noGrp="1"/>
          </p:cNvSpPr>
          <p:nvPr>
            <p:ph idx="1"/>
          </p:nvPr>
        </p:nvSpPr>
        <p:spPr>
          <a:xfrm>
            <a:off x="-1" y="693928"/>
            <a:ext cx="11769505" cy="6164072"/>
          </a:xfrm>
        </p:spPr>
        <p:txBody>
          <a:bodyPr>
            <a:noAutofit/>
          </a:bodyPr>
          <a:lstStyle/>
          <a:p>
            <a:pPr marL="342900" lvl="3" indent="-342900" algn="just"/>
            <a:r>
              <a:rPr lang="en-US" sz="2400" dirty="0"/>
              <a:t>Labor Union: Labor union represents the employees or labor working in an organization. It takes problems and feeling of the labors to the management for constructive solutions. The good relation between labor union and management avoids unnecessary disturbances in organizations.</a:t>
            </a:r>
          </a:p>
          <a:p>
            <a:pPr marL="342900" lvl="3" indent="-342900" algn="just"/>
            <a:r>
              <a:rPr lang="en-US" sz="2400" dirty="0"/>
              <a:t>Organizational Structure: Structure is a framework of an organization. It clarifies the authority and responsibility roles and relations, hierarchy of management and coordination activities for business.</a:t>
            </a:r>
          </a:p>
          <a:p>
            <a:pPr marL="342900" lvl="3" indent="-342900" algn="just"/>
            <a:endParaRPr lang="en-US" sz="2200" dirty="0"/>
          </a:p>
          <a:p>
            <a:pPr algn="just"/>
            <a:endParaRPr lang="en-US" sz="2400" dirty="0"/>
          </a:p>
        </p:txBody>
      </p:sp>
    </p:spTree>
    <p:extLst>
      <p:ext uri="{BB962C8B-B14F-4D97-AF65-F5344CB8AC3E}">
        <p14:creationId xmlns:p14="http://schemas.microsoft.com/office/powerpoint/2010/main" val="127656730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85143" y="2347866"/>
            <a:ext cx="5460916" cy="1320800"/>
          </a:xfrm>
        </p:spPr>
        <p:txBody>
          <a:bodyPr/>
          <a:lstStyle/>
          <a:p>
            <a:r>
              <a:rPr lang="en-US" dirty="0" smtClean="0"/>
              <a:t>External Environment</a:t>
            </a:r>
            <a:endParaRPr lang="en-US" dirty="0"/>
          </a:p>
        </p:txBody>
      </p:sp>
      <p:sp>
        <p:nvSpPr>
          <p:cNvPr id="3" name="Content Placeholder 2"/>
          <p:cNvSpPr>
            <a:spLocks noGrp="1"/>
          </p:cNvSpPr>
          <p:nvPr>
            <p:ph idx="1"/>
          </p:nvPr>
        </p:nvSpPr>
        <p:spPr>
          <a:xfrm>
            <a:off x="3293785" y="3591039"/>
            <a:ext cx="5750626" cy="1904416"/>
          </a:xfrm>
        </p:spPr>
        <p:txBody>
          <a:bodyPr/>
          <a:lstStyle/>
          <a:p>
            <a:r>
              <a:rPr lang="en-US" dirty="0" smtClean="0"/>
              <a:t>Task/Micro/Operation Environment</a:t>
            </a:r>
          </a:p>
          <a:p>
            <a:r>
              <a:rPr lang="en-US" dirty="0" smtClean="0"/>
              <a:t>General Environment</a:t>
            </a:r>
            <a:endParaRPr lang="en-US" dirty="0"/>
          </a:p>
        </p:txBody>
      </p:sp>
    </p:spTree>
    <p:extLst>
      <p:ext uri="{BB962C8B-B14F-4D97-AF65-F5344CB8AC3E}">
        <p14:creationId xmlns:p14="http://schemas.microsoft.com/office/powerpoint/2010/main" val="14649182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57061"/>
          </a:xfrm>
        </p:spPr>
        <p:txBody>
          <a:bodyPr/>
          <a:lstStyle/>
          <a:p>
            <a:r>
              <a:rPr lang="en-US" dirty="0" smtClean="0"/>
              <a:t>Task Environment</a:t>
            </a:r>
            <a:endParaRPr lang="en-US" dirty="0"/>
          </a:p>
        </p:txBody>
      </p:sp>
      <p:sp>
        <p:nvSpPr>
          <p:cNvPr id="3" name="Content Placeholder 2"/>
          <p:cNvSpPr>
            <a:spLocks noGrp="1"/>
          </p:cNvSpPr>
          <p:nvPr>
            <p:ph idx="1"/>
          </p:nvPr>
        </p:nvSpPr>
        <p:spPr>
          <a:xfrm>
            <a:off x="-1" y="693928"/>
            <a:ext cx="11769505" cy="6164072"/>
          </a:xfrm>
        </p:spPr>
        <p:txBody>
          <a:bodyPr>
            <a:noAutofit/>
          </a:bodyPr>
          <a:lstStyle/>
          <a:p>
            <a:pPr marL="342900" lvl="1" indent="-342900" algn="just"/>
            <a:r>
              <a:rPr lang="en-US" sz="2400" dirty="0"/>
              <a:t>Customers: Customers exchange resources, usually in the form of money for an organization’s product and services. A customer maybe an individual, family, a business house or an institution. Customer not only buys the product or services they also give valuable ideas, opinions and reaction related to it. Thus, manager should maintain close relationship with them.</a:t>
            </a:r>
          </a:p>
          <a:p>
            <a:pPr algn="just"/>
            <a:r>
              <a:rPr lang="en-US" sz="2400" dirty="0"/>
              <a:t>Suppliers: Suppliers are the organizations which provide resources like materials, men, machines </a:t>
            </a:r>
            <a:r>
              <a:rPr lang="en-US" sz="2400" dirty="0" smtClean="0"/>
              <a:t>etc. </a:t>
            </a:r>
            <a:r>
              <a:rPr lang="en-US" sz="2400" dirty="0"/>
              <a:t>to other firms. As the quality and price of the raw material received from the suppliers determine the quality of the output, the business firm tries to obtain lower prices, better quality and fast deliveries. This strengthens the competitive position of organizations</a:t>
            </a:r>
            <a:r>
              <a:rPr lang="en-US" sz="2400" dirty="0" smtClean="0"/>
              <a:t>.</a:t>
            </a:r>
          </a:p>
          <a:p>
            <a:pPr algn="just"/>
            <a:r>
              <a:rPr lang="en-US" sz="2400" dirty="0"/>
              <a:t>Government: The role of the government is to regulate business system and to protect the interest of customers and general public. It formulates rules and regulation, business policies </a:t>
            </a:r>
            <a:r>
              <a:rPr lang="en-US" sz="2400" dirty="0" smtClean="0"/>
              <a:t>etc. </a:t>
            </a:r>
            <a:r>
              <a:rPr lang="en-US" sz="2400" dirty="0"/>
              <a:t>under which every firms need to operate. Therefore, government has great influence on corporate policies, procedures and business practices of modern organizations.</a:t>
            </a:r>
          </a:p>
        </p:txBody>
      </p:sp>
    </p:spTree>
    <p:extLst>
      <p:ext uri="{BB962C8B-B14F-4D97-AF65-F5344CB8AC3E}">
        <p14:creationId xmlns:p14="http://schemas.microsoft.com/office/powerpoint/2010/main" val="22919809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57061"/>
          </a:xfrm>
        </p:spPr>
        <p:txBody>
          <a:bodyPr/>
          <a:lstStyle/>
          <a:p>
            <a:r>
              <a:rPr lang="en-US" dirty="0" smtClean="0"/>
              <a:t>Task Environment</a:t>
            </a:r>
            <a:endParaRPr lang="en-US" dirty="0"/>
          </a:p>
        </p:txBody>
      </p:sp>
      <p:sp>
        <p:nvSpPr>
          <p:cNvPr id="3" name="Content Placeholder 2"/>
          <p:cNvSpPr>
            <a:spLocks noGrp="1"/>
          </p:cNvSpPr>
          <p:nvPr>
            <p:ph idx="1"/>
          </p:nvPr>
        </p:nvSpPr>
        <p:spPr>
          <a:xfrm>
            <a:off x="-1" y="693928"/>
            <a:ext cx="11769505" cy="6164072"/>
          </a:xfrm>
        </p:spPr>
        <p:txBody>
          <a:bodyPr>
            <a:noAutofit/>
          </a:bodyPr>
          <a:lstStyle/>
          <a:p>
            <a:pPr marL="342900" lvl="1" indent="-342900" algn="just"/>
            <a:r>
              <a:rPr lang="en-US" sz="2200" dirty="0"/>
              <a:t>Competitors: It refers to organizations that compete for resources with other organizations and provides the similar or substitute product and services to the same group of people. The organization must analyze the competition and established clearly defined marketing strategies in order to provide superior customer satisfaction and to increase market share.</a:t>
            </a:r>
          </a:p>
          <a:p>
            <a:pPr marL="342900" lvl="1" indent="-342900" algn="just"/>
            <a:r>
              <a:rPr lang="en-US" sz="2200" dirty="0"/>
              <a:t>Media: The media keeps eye on the vital decision or actions of the business firms having general public interest. Therefore managers need to have good communication with both media and external audiences and deal with them effectively and promptly.</a:t>
            </a:r>
          </a:p>
          <a:p>
            <a:pPr marL="342900" lvl="1" indent="-342900" algn="just"/>
            <a:r>
              <a:rPr lang="en-US" sz="2200" dirty="0"/>
              <a:t>Financial institutions: Organizations depends on a variety of financial institutions such as: banks, insurance companies, capital markets, </a:t>
            </a:r>
            <a:r>
              <a:rPr lang="en-US" sz="2200" dirty="0" err="1"/>
              <a:t>etc</a:t>
            </a:r>
            <a:r>
              <a:rPr lang="en-US" sz="2200" dirty="0"/>
              <a:t> to supply fund for maintaining and expanding their business activities. The terms and conditions of loans and advances and quality of promptness of their services have an impact on the performance of business firms</a:t>
            </a:r>
            <a:r>
              <a:rPr lang="en-US" sz="2200" dirty="0" smtClean="0"/>
              <a:t>.</a:t>
            </a:r>
          </a:p>
          <a:p>
            <a:pPr marL="342900" lvl="1" indent="-342900" algn="just"/>
            <a:r>
              <a:rPr lang="en-US" sz="2200" dirty="0"/>
              <a:t>Special Interest Group: It refers to environmentalist, unions, consumer advocates, civic society and other professional organization. These organizations pressurized the company to advance their position on the issues like quality services, reasonable price, waste management, environmental protection </a:t>
            </a:r>
            <a:r>
              <a:rPr lang="en-US" sz="2200" dirty="0" err="1"/>
              <a:t>etc</a:t>
            </a:r>
            <a:endParaRPr lang="en-US" sz="2200" dirty="0"/>
          </a:p>
          <a:p>
            <a:pPr marL="342900" lvl="1" indent="-342900" algn="just"/>
            <a:endParaRPr lang="en-US" sz="2400" dirty="0"/>
          </a:p>
          <a:p>
            <a:pPr marL="342900" lvl="1" indent="-342900" algn="just"/>
            <a:endParaRPr lang="en-US" sz="2400" dirty="0"/>
          </a:p>
        </p:txBody>
      </p:sp>
    </p:spTree>
    <p:extLst>
      <p:ext uri="{BB962C8B-B14F-4D97-AF65-F5344CB8AC3E}">
        <p14:creationId xmlns:p14="http://schemas.microsoft.com/office/powerpoint/2010/main" val="15279036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57061"/>
          </a:xfrm>
        </p:spPr>
        <p:txBody>
          <a:bodyPr/>
          <a:lstStyle/>
          <a:p>
            <a:r>
              <a:rPr lang="en-US" dirty="0" smtClean="0"/>
              <a:t>General Environment</a:t>
            </a:r>
            <a:endParaRPr lang="en-US" dirty="0"/>
          </a:p>
        </p:txBody>
      </p:sp>
      <p:sp>
        <p:nvSpPr>
          <p:cNvPr id="3" name="Content Placeholder 2"/>
          <p:cNvSpPr>
            <a:spLocks noGrp="1"/>
          </p:cNvSpPr>
          <p:nvPr>
            <p:ph idx="1"/>
          </p:nvPr>
        </p:nvSpPr>
        <p:spPr>
          <a:xfrm>
            <a:off x="-1" y="693928"/>
            <a:ext cx="11769505" cy="6164072"/>
          </a:xfrm>
        </p:spPr>
        <p:txBody>
          <a:bodyPr>
            <a:noAutofit/>
          </a:bodyPr>
          <a:lstStyle/>
          <a:p>
            <a:pPr marL="342900" lvl="1" indent="-342900" algn="just"/>
            <a:r>
              <a:rPr lang="en-US" sz="2400" dirty="0" smtClean="0"/>
              <a:t>Economic </a:t>
            </a:r>
            <a:r>
              <a:rPr lang="en-US" sz="2400" dirty="0"/>
              <a:t>Environment: Economic conditions are critical to the success of the organizations. It is defined as the nature and direction of the economic system of a country and their impact on the individual organization. The economic factors such as:   national   income, saving ,investment, monetary policies, economic growth, interest rate, consumption pattern </a:t>
            </a:r>
            <a:r>
              <a:rPr lang="en-US" sz="2400" dirty="0" smtClean="0"/>
              <a:t>etc., </a:t>
            </a:r>
            <a:r>
              <a:rPr lang="en-US" sz="2400" dirty="0"/>
              <a:t>have great impact on functioning of an organization. Therefore, managers should devote much of their time and resources to forecast the economy and possible changes</a:t>
            </a:r>
            <a:r>
              <a:rPr lang="en-US" sz="2400" dirty="0" smtClean="0"/>
              <a:t>.</a:t>
            </a:r>
          </a:p>
          <a:p>
            <a:pPr marL="342900" lvl="1" indent="-342900" algn="just"/>
            <a:r>
              <a:rPr lang="en-US" sz="2400" dirty="0" smtClean="0"/>
              <a:t>Socio-Cultural </a:t>
            </a:r>
            <a:r>
              <a:rPr lang="en-US" sz="2400" dirty="0"/>
              <a:t>Environment: The socio-cultural environment affects the behavior of people and their organizations. It includes values, belief, lifestyle, family system, opinions and assumptions widely held by the citizen of the particular country. These elements of society impact the business organizations.</a:t>
            </a:r>
          </a:p>
          <a:p>
            <a:pPr marL="342900" lvl="1" indent="-342900" algn="just"/>
            <a:endParaRPr lang="en-US" sz="2400" dirty="0" smtClean="0"/>
          </a:p>
          <a:p>
            <a:pPr marL="342900" lvl="1" indent="-342900" algn="just"/>
            <a:endParaRPr lang="en-US" sz="2400" dirty="0"/>
          </a:p>
        </p:txBody>
      </p:sp>
      <p:sp>
        <p:nvSpPr>
          <p:cNvPr id="4" name="Content Placeholder 2"/>
          <p:cNvSpPr txBox="1">
            <a:spLocks/>
          </p:cNvSpPr>
          <p:nvPr/>
        </p:nvSpPr>
        <p:spPr>
          <a:xfrm>
            <a:off x="152399" y="846328"/>
            <a:ext cx="11769505" cy="61640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lvl="1" indent="-342900" algn="just"/>
            <a:endParaRPr lang="en-US" sz="2400" dirty="0" smtClean="0"/>
          </a:p>
          <a:p>
            <a:pPr marL="342900" lvl="1" indent="-342900" algn="just"/>
            <a:endParaRPr lang="en-US" sz="2400" dirty="0"/>
          </a:p>
        </p:txBody>
      </p:sp>
    </p:spTree>
    <p:extLst>
      <p:ext uri="{BB962C8B-B14F-4D97-AF65-F5344CB8AC3E}">
        <p14:creationId xmlns:p14="http://schemas.microsoft.com/office/powerpoint/2010/main" val="201676991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57061"/>
          </a:xfrm>
        </p:spPr>
        <p:txBody>
          <a:bodyPr/>
          <a:lstStyle/>
          <a:p>
            <a:r>
              <a:rPr lang="en-US" dirty="0" smtClean="0"/>
              <a:t>General Environment</a:t>
            </a:r>
            <a:endParaRPr lang="en-US" dirty="0"/>
          </a:p>
        </p:txBody>
      </p:sp>
      <p:sp>
        <p:nvSpPr>
          <p:cNvPr id="3" name="Content Placeholder 2"/>
          <p:cNvSpPr>
            <a:spLocks noGrp="1"/>
          </p:cNvSpPr>
          <p:nvPr>
            <p:ph idx="1"/>
          </p:nvPr>
        </p:nvSpPr>
        <p:spPr>
          <a:xfrm>
            <a:off x="-1" y="693928"/>
            <a:ext cx="11769505" cy="6164072"/>
          </a:xfrm>
        </p:spPr>
        <p:txBody>
          <a:bodyPr>
            <a:noAutofit/>
          </a:bodyPr>
          <a:lstStyle/>
          <a:p>
            <a:pPr marL="344488" lvl="1" algn="just"/>
            <a:r>
              <a:rPr lang="en-US" sz="2400" dirty="0"/>
              <a:t>Technological Environment: Technology is the practical application of scientific knowledge. Radical development has occurred over the past several years in communication, information and automation including robotics. This development brings both opportunity and threats for the organizations. Thus, organizations should utilize their strength to gain from opportunity and neutralize the threats.</a:t>
            </a:r>
          </a:p>
          <a:p>
            <a:pPr marL="342900" lvl="1" indent="-342900" algn="just"/>
            <a:r>
              <a:rPr lang="en-US" sz="2400" dirty="0"/>
              <a:t>Political Environment: It refers to the influence from government institutions, strategies of political parties, policies of state and local government and relationship between government and business. </a:t>
            </a:r>
            <a:r>
              <a:rPr lang="en-US" sz="2400" dirty="0" smtClean="0"/>
              <a:t>Managers </a:t>
            </a:r>
            <a:r>
              <a:rPr lang="en-US" sz="2400" dirty="0"/>
              <a:t>must know about political environment because:</a:t>
            </a:r>
            <a:endParaRPr lang="en-US" sz="2400" dirty="0" smtClean="0"/>
          </a:p>
          <a:p>
            <a:pPr lvl="2"/>
            <a:r>
              <a:rPr lang="en-US" sz="2000" dirty="0"/>
              <a:t>It imposes certain legal constraint on the business.</a:t>
            </a:r>
          </a:p>
          <a:p>
            <a:pPr lvl="2"/>
            <a:r>
              <a:rPr lang="en-US" sz="2000" dirty="0"/>
              <a:t>It establishes a market atmosphere that maybe pro-business or anti- business.</a:t>
            </a:r>
          </a:p>
          <a:p>
            <a:pPr lvl="2"/>
            <a:r>
              <a:rPr lang="en-US" sz="2000" dirty="0"/>
              <a:t>It has the potential to provide stability needed for long-term planning.</a:t>
            </a:r>
          </a:p>
          <a:p>
            <a:pPr marL="742950" lvl="2" indent="-342900" algn="just"/>
            <a:endParaRPr lang="en-US" sz="2200" dirty="0"/>
          </a:p>
          <a:p>
            <a:pPr marL="342900" lvl="1" indent="-342900" algn="just"/>
            <a:endParaRPr lang="en-US" sz="2400" dirty="0" smtClean="0"/>
          </a:p>
          <a:p>
            <a:pPr marL="342900" lvl="1" indent="-342900" algn="just"/>
            <a:endParaRPr lang="en-US" sz="2400" dirty="0"/>
          </a:p>
        </p:txBody>
      </p:sp>
      <p:sp>
        <p:nvSpPr>
          <p:cNvPr id="4" name="Content Placeholder 2"/>
          <p:cNvSpPr txBox="1">
            <a:spLocks/>
          </p:cNvSpPr>
          <p:nvPr/>
        </p:nvSpPr>
        <p:spPr>
          <a:xfrm>
            <a:off x="152399" y="846328"/>
            <a:ext cx="11769505" cy="6164072"/>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342900" lvl="1" indent="-342900" algn="just"/>
            <a:endParaRPr lang="en-US" sz="2400" dirty="0" smtClean="0"/>
          </a:p>
          <a:p>
            <a:pPr marL="342900" lvl="1" indent="-342900" algn="just"/>
            <a:endParaRPr lang="en-US" sz="2400" dirty="0"/>
          </a:p>
        </p:txBody>
      </p:sp>
    </p:spTree>
    <p:extLst>
      <p:ext uri="{BB962C8B-B14F-4D97-AF65-F5344CB8AC3E}">
        <p14:creationId xmlns:p14="http://schemas.microsoft.com/office/powerpoint/2010/main" val="53334539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75168"/>
          </a:xfrm>
        </p:spPr>
        <p:txBody>
          <a:bodyPr/>
          <a:lstStyle/>
          <a:p>
            <a:r>
              <a:rPr lang="en-US" dirty="0" smtClean="0"/>
              <a:t>SWOT Analysis Concept and Components</a:t>
            </a:r>
            <a:endParaRPr lang="en-US" dirty="0"/>
          </a:p>
        </p:txBody>
      </p:sp>
      <p:sp>
        <p:nvSpPr>
          <p:cNvPr id="3" name="Content Placeholder 2"/>
          <p:cNvSpPr>
            <a:spLocks noGrp="1"/>
          </p:cNvSpPr>
          <p:nvPr>
            <p:ph idx="1"/>
          </p:nvPr>
        </p:nvSpPr>
        <p:spPr>
          <a:xfrm>
            <a:off x="4928" y="694099"/>
            <a:ext cx="11574453" cy="6163901"/>
          </a:xfrm>
        </p:spPr>
        <p:txBody>
          <a:bodyPr>
            <a:normAutofit/>
          </a:bodyPr>
          <a:lstStyle/>
          <a:p>
            <a:pPr algn="just"/>
            <a:r>
              <a:rPr lang="en-US" sz="2400" dirty="0"/>
              <a:t>Albert Humphrey of the Stanford Research Institute created this method in the 1960s during a study conducted to identify why corporate planning consistently failed. Since its creation, the SWOT analysis has become one of the most useful tools for business owners to start and grow their companies.</a:t>
            </a:r>
          </a:p>
          <a:p>
            <a:pPr algn="just"/>
            <a:r>
              <a:rPr lang="en-US" sz="2400" dirty="0" smtClean="0"/>
              <a:t>SWOT </a:t>
            </a:r>
            <a:r>
              <a:rPr lang="en-US" sz="2400" dirty="0"/>
              <a:t>(strengths, weaknesses, opportunities, and threats) analysis is a framework used to evaluate a company's competitive position and to develop strategic planning. </a:t>
            </a:r>
            <a:endParaRPr lang="en-US" sz="2400" dirty="0" smtClean="0"/>
          </a:p>
          <a:p>
            <a:pPr algn="just"/>
            <a:r>
              <a:rPr lang="en-US" sz="2400" dirty="0" smtClean="0"/>
              <a:t>SWOT </a:t>
            </a:r>
            <a:r>
              <a:rPr lang="en-US" sz="2400" dirty="0"/>
              <a:t>analysis assesses internal and external factors, as </a:t>
            </a:r>
            <a:r>
              <a:rPr lang="en-US" sz="2400" dirty="0" smtClean="0"/>
              <a:t>well as current and future potential.</a:t>
            </a:r>
          </a:p>
          <a:p>
            <a:pPr algn="just"/>
            <a:r>
              <a:rPr lang="en-US" sz="2400" dirty="0" smtClean="0"/>
              <a:t>A </a:t>
            </a:r>
            <a:r>
              <a:rPr lang="en-US" sz="2400" dirty="0"/>
              <a:t>SWOT analysis pulls information internal sources (strengths of weaknesses of the specific company) as well as external forces that may have uncontrollable impacts to decisions (opportunities and threats).</a:t>
            </a:r>
          </a:p>
          <a:p>
            <a:pPr algn="just"/>
            <a:r>
              <a:rPr lang="en-US" sz="2400" dirty="0"/>
              <a:t>The primary goal of SWOT analysis is to increase awareness of the factors that go into making a business decision or establishing a business strategy. </a:t>
            </a:r>
          </a:p>
        </p:txBody>
      </p:sp>
    </p:spTree>
    <p:extLst>
      <p:ext uri="{BB962C8B-B14F-4D97-AF65-F5344CB8AC3E}">
        <p14:creationId xmlns:p14="http://schemas.microsoft.com/office/powerpoint/2010/main" val="385110793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57473"/>
          </a:xfrm>
        </p:spPr>
        <p:txBody>
          <a:bodyPr/>
          <a:lstStyle/>
          <a:p>
            <a:r>
              <a:rPr lang="en-US" dirty="0" smtClean="0"/>
              <a:t>Components of SWOT Analysis</a:t>
            </a:r>
            <a:endParaRPr lang="en-US" dirty="0"/>
          </a:p>
        </p:txBody>
      </p:sp>
      <p:sp>
        <p:nvSpPr>
          <p:cNvPr id="3" name="Content Placeholder 2"/>
          <p:cNvSpPr>
            <a:spLocks noGrp="1"/>
          </p:cNvSpPr>
          <p:nvPr>
            <p:ph idx="1"/>
          </p:nvPr>
        </p:nvSpPr>
        <p:spPr>
          <a:xfrm>
            <a:off x="-1" y="757473"/>
            <a:ext cx="11606543" cy="5960198"/>
          </a:xfrm>
        </p:spPr>
        <p:txBody>
          <a:bodyPr/>
          <a:lstStyle/>
          <a:p>
            <a:pPr algn="just"/>
            <a:r>
              <a:rPr lang="en-US" sz="2400" dirty="0" smtClean="0"/>
              <a:t>Strength : </a:t>
            </a:r>
            <a:r>
              <a:rPr lang="en-US" sz="2400" dirty="0"/>
              <a:t>S</a:t>
            </a:r>
            <a:r>
              <a:rPr lang="en-US" sz="2400" dirty="0" smtClean="0"/>
              <a:t>trengths </a:t>
            </a:r>
            <a:r>
              <a:rPr lang="en-US" sz="2400" dirty="0"/>
              <a:t>are the unique advantages and internal capabilities that give </a:t>
            </a:r>
            <a:r>
              <a:rPr lang="en-US" sz="2400" dirty="0" smtClean="0"/>
              <a:t>the </a:t>
            </a:r>
            <a:r>
              <a:rPr lang="en-US" sz="2400" dirty="0"/>
              <a:t>company a competitive edge in the market. A strong brand reputation, innovative products or services, or exceptional customer service are just a few examples. By identifying and capitalizing on </a:t>
            </a:r>
            <a:r>
              <a:rPr lang="en-US" sz="2400" dirty="0" smtClean="0"/>
              <a:t>strength of the company, the organization </a:t>
            </a:r>
            <a:r>
              <a:rPr lang="en-US" sz="2400" dirty="0"/>
              <a:t>can foster customer loyalty and build a solid foundation for growth</a:t>
            </a:r>
            <a:r>
              <a:rPr lang="en-US" sz="2400" dirty="0" smtClean="0"/>
              <a:t>.</a:t>
            </a:r>
          </a:p>
          <a:p>
            <a:pPr algn="just"/>
            <a:endParaRPr lang="en-US" sz="2400" dirty="0" smtClean="0"/>
          </a:p>
          <a:p>
            <a:pPr algn="just"/>
            <a:r>
              <a:rPr lang="en-US" sz="2400" dirty="0" smtClean="0"/>
              <a:t>Weakness: </a:t>
            </a:r>
            <a:r>
              <a:rPr lang="en-US" sz="2400" dirty="0"/>
              <a:t>No business is flawless. Weaknesses are areas where </a:t>
            </a:r>
            <a:r>
              <a:rPr lang="en-US" sz="2400" dirty="0" smtClean="0"/>
              <a:t>the company </a:t>
            </a:r>
            <a:r>
              <a:rPr lang="en-US" sz="2400" dirty="0"/>
              <a:t>may face challenges or fall short of </a:t>
            </a:r>
            <a:r>
              <a:rPr lang="en-US" sz="2400" dirty="0" smtClean="0"/>
              <a:t>potential</a:t>
            </a:r>
            <a:r>
              <a:rPr lang="en-US" sz="2400" dirty="0"/>
              <a:t>. It could be outdated processes, skill gaps within the team, or inadequate resources. By acknowledging these weaknesses, </a:t>
            </a:r>
            <a:r>
              <a:rPr lang="en-US" sz="2400" dirty="0" smtClean="0"/>
              <a:t>an organization </a:t>
            </a:r>
            <a:r>
              <a:rPr lang="en-US" sz="2400" dirty="0"/>
              <a:t>can establish targeted initiatives for improvement, </a:t>
            </a:r>
            <a:r>
              <a:rPr lang="en-US" sz="2400" dirty="0" smtClean="0"/>
              <a:t>up skill </a:t>
            </a:r>
            <a:r>
              <a:rPr lang="en-US" sz="2400" dirty="0"/>
              <a:t>your team, adopt new technologies, and enhance your overall operational efficiency</a:t>
            </a:r>
            <a:r>
              <a:rPr lang="en-US" sz="2400" dirty="0" smtClean="0"/>
              <a:t>.</a:t>
            </a:r>
          </a:p>
          <a:p>
            <a:pPr algn="just"/>
            <a:endParaRPr lang="en-US" dirty="0"/>
          </a:p>
          <a:p>
            <a:endParaRPr lang="en-US" dirty="0"/>
          </a:p>
        </p:txBody>
      </p:sp>
    </p:spTree>
    <p:extLst>
      <p:ext uri="{BB962C8B-B14F-4D97-AF65-F5344CB8AC3E}">
        <p14:creationId xmlns:p14="http://schemas.microsoft.com/office/powerpoint/2010/main" val="81311001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57473"/>
          </a:xfrm>
        </p:spPr>
        <p:txBody>
          <a:bodyPr/>
          <a:lstStyle/>
          <a:p>
            <a:r>
              <a:rPr lang="en-US" dirty="0" smtClean="0"/>
              <a:t>Components of SWOT Analysis</a:t>
            </a:r>
            <a:endParaRPr lang="en-US" dirty="0"/>
          </a:p>
        </p:txBody>
      </p:sp>
      <p:sp>
        <p:nvSpPr>
          <p:cNvPr id="3" name="Content Placeholder 2"/>
          <p:cNvSpPr>
            <a:spLocks noGrp="1"/>
          </p:cNvSpPr>
          <p:nvPr>
            <p:ph idx="1"/>
          </p:nvPr>
        </p:nvSpPr>
        <p:spPr>
          <a:xfrm>
            <a:off x="-1" y="757473"/>
            <a:ext cx="11606543" cy="5960198"/>
          </a:xfrm>
        </p:spPr>
        <p:txBody>
          <a:bodyPr/>
          <a:lstStyle/>
          <a:p>
            <a:pPr algn="just"/>
            <a:r>
              <a:rPr lang="en-US" sz="2400" dirty="0" smtClean="0"/>
              <a:t>Opportunities: </a:t>
            </a:r>
            <a:r>
              <a:rPr lang="en-US" sz="2400" dirty="0"/>
              <a:t>Opportunities are external factors that can contribute to </a:t>
            </a:r>
            <a:r>
              <a:rPr lang="en-US" sz="2400" dirty="0" smtClean="0"/>
              <a:t>company's </a:t>
            </a:r>
            <a:r>
              <a:rPr lang="en-US" sz="2400" dirty="0"/>
              <a:t>progress. These may include emerging markets, technological advancements, changes in consumer behavior, or gaps in the market that </a:t>
            </a:r>
            <a:r>
              <a:rPr lang="en-US" sz="2400" dirty="0" smtClean="0"/>
              <a:t>the company </a:t>
            </a:r>
            <a:r>
              <a:rPr lang="en-US" sz="2400" dirty="0"/>
              <a:t>can fill. By seizing these opportunities, </a:t>
            </a:r>
            <a:r>
              <a:rPr lang="en-US" sz="2400" dirty="0" smtClean="0"/>
              <a:t>organization </a:t>
            </a:r>
            <a:r>
              <a:rPr lang="en-US" sz="2400" dirty="0"/>
              <a:t>can </a:t>
            </a:r>
            <a:r>
              <a:rPr lang="en-US" sz="2400" dirty="0" smtClean="0"/>
              <a:t>expand market </a:t>
            </a:r>
            <a:r>
              <a:rPr lang="en-US" sz="2400" dirty="0"/>
              <a:t>reach, diversify </a:t>
            </a:r>
            <a:r>
              <a:rPr lang="en-US" sz="2400" dirty="0" smtClean="0"/>
              <a:t>product </a:t>
            </a:r>
            <a:r>
              <a:rPr lang="en-US" sz="2400" dirty="0"/>
              <a:t>offerings, forge strategic partnerships, or even venture into untapped territories</a:t>
            </a:r>
            <a:r>
              <a:rPr lang="en-US" sz="2400" dirty="0" smtClean="0"/>
              <a:t>.</a:t>
            </a:r>
          </a:p>
          <a:p>
            <a:pPr algn="just"/>
            <a:endParaRPr lang="en-US" sz="2400" dirty="0"/>
          </a:p>
          <a:p>
            <a:pPr algn="just"/>
            <a:r>
              <a:rPr lang="en-US" sz="2400" dirty="0" smtClean="0"/>
              <a:t>Threats: </a:t>
            </a:r>
            <a:r>
              <a:rPr lang="en-US" sz="2400" dirty="0"/>
              <a:t>Threats are external factors that are beyond </a:t>
            </a:r>
            <a:r>
              <a:rPr lang="en-US" sz="2400" dirty="0" smtClean="0"/>
              <a:t>the control of the organization </a:t>
            </a:r>
            <a:r>
              <a:rPr lang="en-US" sz="2400" dirty="0"/>
              <a:t>and pose challenges to </a:t>
            </a:r>
            <a:r>
              <a:rPr lang="en-US" sz="2400" dirty="0" smtClean="0"/>
              <a:t>the </a:t>
            </a:r>
            <a:r>
              <a:rPr lang="en-US" sz="2400" dirty="0"/>
              <a:t>business. Increased competition, economic </a:t>
            </a:r>
            <a:r>
              <a:rPr lang="en-US" sz="2400" dirty="0" smtClean="0"/>
              <a:t>instability, or </a:t>
            </a:r>
            <a:r>
              <a:rPr lang="en-US" sz="2400" dirty="0"/>
              <a:t>even changing market trends are examples of threats. By proactively assessing and addressing them, you can develop contingency plans, adjust your strategies, and minimize their impact on your operations.</a:t>
            </a:r>
            <a:endParaRPr lang="en-US" sz="2400" dirty="0" smtClean="0"/>
          </a:p>
          <a:p>
            <a:pPr algn="just"/>
            <a:endParaRPr lang="en-US" dirty="0"/>
          </a:p>
          <a:p>
            <a:endParaRPr lang="en-US" dirty="0"/>
          </a:p>
        </p:txBody>
      </p:sp>
    </p:spTree>
    <p:extLst>
      <p:ext uri="{BB962C8B-B14F-4D97-AF65-F5344CB8AC3E}">
        <p14:creationId xmlns:p14="http://schemas.microsoft.com/office/powerpoint/2010/main" val="111857755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7749766" cy="742384"/>
          </a:xfrm>
        </p:spPr>
        <p:txBody>
          <a:bodyPr/>
          <a:lstStyle/>
          <a:p>
            <a:r>
              <a:rPr lang="en-US" dirty="0" smtClean="0"/>
              <a:t>SWOT Analysis (Netflix)</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4949" y="742384"/>
            <a:ext cx="10436615" cy="5884753"/>
          </a:xfrm>
        </p:spPr>
      </p:pic>
    </p:spTree>
    <p:extLst>
      <p:ext uri="{BB962C8B-B14F-4D97-AF65-F5344CB8AC3E}">
        <p14:creationId xmlns:p14="http://schemas.microsoft.com/office/powerpoint/2010/main" val="102220727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03152"/>
          </a:xfrm>
        </p:spPr>
        <p:txBody>
          <a:bodyPr/>
          <a:lstStyle/>
          <a:p>
            <a:r>
              <a:rPr lang="en-US" dirty="0" smtClean="0"/>
              <a:t>Concept of Business Environment</a:t>
            </a:r>
            <a:endParaRPr lang="en-US" dirty="0"/>
          </a:p>
        </p:txBody>
      </p:sp>
      <p:sp>
        <p:nvSpPr>
          <p:cNvPr id="3" name="Content Placeholder 2"/>
          <p:cNvSpPr>
            <a:spLocks noGrp="1"/>
          </p:cNvSpPr>
          <p:nvPr>
            <p:ph idx="1"/>
          </p:nvPr>
        </p:nvSpPr>
        <p:spPr>
          <a:xfrm>
            <a:off x="0" y="703152"/>
            <a:ext cx="11235350" cy="6154848"/>
          </a:xfrm>
        </p:spPr>
        <p:txBody>
          <a:bodyPr>
            <a:normAutofit/>
          </a:bodyPr>
          <a:lstStyle/>
          <a:p>
            <a:pPr algn="just"/>
            <a:r>
              <a:rPr lang="en-US" sz="2400" dirty="0"/>
              <a:t>A business environment is all the components that affect a business. These include both </a:t>
            </a:r>
            <a:r>
              <a:rPr lang="en-US" sz="2400" dirty="0">
                <a:solidFill>
                  <a:srgbClr val="FF0000"/>
                </a:solidFill>
              </a:rPr>
              <a:t>internal factors</a:t>
            </a:r>
            <a:r>
              <a:rPr lang="en-US" sz="2400" dirty="0"/>
              <a:t>, like employees and resources, and </a:t>
            </a:r>
            <a:r>
              <a:rPr lang="en-US" sz="2400" dirty="0">
                <a:solidFill>
                  <a:srgbClr val="FF0000"/>
                </a:solidFill>
              </a:rPr>
              <a:t>external factors</a:t>
            </a:r>
            <a:r>
              <a:rPr lang="en-US" sz="2400" dirty="0"/>
              <a:t>, like customers and markets</a:t>
            </a:r>
            <a:r>
              <a:rPr lang="en-US" sz="2400" dirty="0" smtClean="0"/>
              <a:t>.</a:t>
            </a:r>
          </a:p>
          <a:p>
            <a:pPr algn="just"/>
            <a:r>
              <a:rPr lang="en-US" sz="2400" dirty="0"/>
              <a:t>Business Environment is sum or collection of all internal and external factors such as employees, customers needs and expectations, supply and demand, management, clients, suppliers, owners, activities by government, innovation in technology, social trends, market trends, economic changes, etc</a:t>
            </a:r>
            <a:r>
              <a:rPr lang="en-US" sz="2400" dirty="0" smtClean="0"/>
              <a:t>.</a:t>
            </a:r>
          </a:p>
          <a:p>
            <a:pPr algn="just"/>
            <a:r>
              <a:rPr lang="en-US" sz="2400" dirty="0"/>
              <a:t>These factors affect the function of the company and how a company works directly or indirectly. Sum of these factors influences the companies or business </a:t>
            </a:r>
            <a:r>
              <a:rPr lang="en-US" sz="2400" dirty="0" smtClean="0"/>
              <a:t>organizations </a:t>
            </a:r>
            <a:r>
              <a:rPr lang="en-US" sz="2400" dirty="0"/>
              <a:t>environment and situation.</a:t>
            </a:r>
          </a:p>
        </p:txBody>
      </p:sp>
    </p:spTree>
    <p:extLst>
      <p:ext uri="{BB962C8B-B14F-4D97-AF65-F5344CB8AC3E}">
        <p14:creationId xmlns:p14="http://schemas.microsoft.com/office/powerpoint/2010/main" val="22790302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Environmental Scanning</a:t>
            </a:r>
            <a:endParaRPr lang="en-US" dirty="0"/>
          </a:p>
        </p:txBody>
      </p:sp>
      <p:sp>
        <p:nvSpPr>
          <p:cNvPr id="3" name="Content Placeholder 2"/>
          <p:cNvSpPr>
            <a:spLocks noGrp="1"/>
          </p:cNvSpPr>
          <p:nvPr>
            <p:ph idx="1"/>
          </p:nvPr>
        </p:nvSpPr>
        <p:spPr>
          <a:xfrm>
            <a:off x="70751" y="660400"/>
            <a:ext cx="7606587" cy="6197600"/>
          </a:xfrm>
        </p:spPr>
        <p:txBody>
          <a:bodyPr>
            <a:noAutofit/>
          </a:bodyPr>
          <a:lstStyle/>
          <a:p>
            <a:pPr algn="just"/>
            <a:r>
              <a:rPr lang="en-US" sz="2200" dirty="0"/>
              <a:t>Every organization has an internal and external </a:t>
            </a:r>
            <a:r>
              <a:rPr lang="en-US" sz="2200" dirty="0">
                <a:hlinkClick r:id="rId2"/>
              </a:rPr>
              <a:t>environment</a:t>
            </a:r>
            <a:r>
              <a:rPr lang="en-US" sz="2200" dirty="0"/>
              <a:t>. In order for the organization to be successful, it is important that it scans its environment regularly to assess its </a:t>
            </a:r>
            <a:r>
              <a:rPr lang="en-US" sz="2200" dirty="0">
                <a:hlinkClick r:id="rId3"/>
              </a:rPr>
              <a:t>developments</a:t>
            </a:r>
            <a:r>
              <a:rPr lang="en-US" sz="2200" dirty="0"/>
              <a:t> and understand factors that can contribute to its success. </a:t>
            </a:r>
            <a:endParaRPr lang="en-US" sz="2200" dirty="0" smtClean="0"/>
          </a:p>
          <a:p>
            <a:pPr algn="just"/>
            <a:r>
              <a:rPr lang="en-US" sz="2200" dirty="0"/>
              <a:t>Environmental scanning is a </a:t>
            </a:r>
            <a:r>
              <a:rPr lang="en-US" sz="2200" dirty="0">
                <a:hlinkClick r:id="rId4"/>
              </a:rPr>
              <a:t>process</a:t>
            </a:r>
            <a:r>
              <a:rPr lang="en-US" sz="2200" dirty="0"/>
              <a:t> used by organizations to monitor their external and internal environments.</a:t>
            </a:r>
          </a:p>
          <a:p>
            <a:pPr algn="just"/>
            <a:r>
              <a:rPr lang="en-US" sz="2200" dirty="0"/>
              <a:t>The purpose of the scan is the identification of opportunities and threats affecting the business for making strategic business decisions. </a:t>
            </a:r>
            <a:endParaRPr lang="en-US" sz="2200" dirty="0" smtClean="0"/>
          </a:p>
          <a:p>
            <a:pPr algn="just"/>
            <a:r>
              <a:rPr lang="en-US" sz="2200" dirty="0" smtClean="0"/>
              <a:t>As </a:t>
            </a:r>
            <a:r>
              <a:rPr lang="en-US" sz="2200" dirty="0"/>
              <a:t>a part of the environmental scanning process, the </a:t>
            </a:r>
            <a:r>
              <a:rPr lang="en-US" sz="2200" dirty="0">
                <a:hlinkClick r:id="rId5"/>
              </a:rPr>
              <a:t>organization</a:t>
            </a:r>
            <a:r>
              <a:rPr lang="en-US" sz="2200" dirty="0"/>
              <a:t> collects information regarding its environment and analyzes it to forecast the impact of changes in the environment. This eventually helps the management team to make informed </a:t>
            </a:r>
            <a:r>
              <a:rPr lang="en-US" sz="2200" dirty="0">
                <a:hlinkClick r:id="rId6"/>
              </a:rPr>
              <a:t>decisions</a:t>
            </a:r>
            <a:r>
              <a:rPr lang="en-US" sz="2200" dirty="0"/>
              <a:t>.</a:t>
            </a:r>
          </a:p>
        </p:txBody>
      </p:sp>
      <p:pic>
        <p:nvPicPr>
          <p:cNvPr id="5" name="Picture 4"/>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200024" y="1851130"/>
            <a:ext cx="3505504" cy="3535986"/>
          </a:xfrm>
          <a:prstGeom prst="rect">
            <a:avLst/>
          </a:prstGeom>
        </p:spPr>
      </p:pic>
    </p:spTree>
    <p:extLst>
      <p:ext uri="{BB962C8B-B14F-4D97-AF65-F5344CB8AC3E}">
        <p14:creationId xmlns:p14="http://schemas.microsoft.com/office/powerpoint/2010/main" val="2959659134"/>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Process of Environmental Scanning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16044116"/>
              </p:ext>
            </p:extLst>
          </p:nvPr>
        </p:nvGraphicFramePr>
        <p:xfrm>
          <a:off x="316872" y="814812"/>
          <a:ext cx="11534114" cy="54864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88307500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1320800"/>
          </a:xfrm>
        </p:spPr>
        <p:txBody>
          <a:bodyPr/>
          <a:lstStyle/>
          <a:p>
            <a:r>
              <a:rPr lang="en-US" dirty="0" smtClean="0"/>
              <a:t>Methods of Environmental Scanning</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64932748"/>
              </p:ext>
            </p:extLst>
          </p:nvPr>
        </p:nvGraphicFramePr>
        <p:xfrm>
          <a:off x="677862" y="1385180"/>
          <a:ext cx="11182177" cy="465684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5941003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703152"/>
          </a:xfrm>
        </p:spPr>
        <p:txBody>
          <a:bodyPr/>
          <a:lstStyle/>
          <a:p>
            <a:r>
              <a:rPr lang="en-US" dirty="0" smtClean="0"/>
              <a:t>Emerging Business Environment in Nepal</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66093836"/>
              </p:ext>
            </p:extLst>
          </p:nvPr>
        </p:nvGraphicFramePr>
        <p:xfrm>
          <a:off x="252350" y="621499"/>
          <a:ext cx="11939650" cy="62365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289550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661723" cy="769545"/>
          </a:xfrm>
        </p:spPr>
        <p:txBody>
          <a:bodyPr/>
          <a:lstStyle/>
          <a:p>
            <a:r>
              <a:rPr lang="en-US" dirty="0" smtClean="0"/>
              <a:t>Other definitions of Business Environment</a:t>
            </a:r>
            <a:endParaRPr lang="en-US" dirty="0"/>
          </a:p>
        </p:txBody>
      </p:sp>
      <p:sp>
        <p:nvSpPr>
          <p:cNvPr id="3" name="Content Placeholder 2"/>
          <p:cNvSpPr>
            <a:spLocks noGrp="1"/>
          </p:cNvSpPr>
          <p:nvPr>
            <p:ph idx="1"/>
          </p:nvPr>
        </p:nvSpPr>
        <p:spPr>
          <a:xfrm>
            <a:off x="-1" y="702981"/>
            <a:ext cx="11253457" cy="6087118"/>
          </a:xfrm>
        </p:spPr>
        <p:txBody>
          <a:bodyPr>
            <a:normAutofit/>
          </a:bodyPr>
          <a:lstStyle/>
          <a:p>
            <a:r>
              <a:rPr lang="en-US" sz="2400" dirty="0"/>
              <a:t>The word ‘Business Environment’ has been defined by various authors is as follows:</a:t>
            </a:r>
          </a:p>
          <a:p>
            <a:r>
              <a:rPr lang="en-US" sz="2400" dirty="0"/>
              <a:t>“Business Environment encompasses the -climate’ or set of conditions, economic, social, political or institutional in which business operations are Conducted</a:t>
            </a:r>
            <a:r>
              <a:rPr lang="en-US" sz="2400" dirty="0" smtClean="0"/>
              <a:t>.”— </a:t>
            </a:r>
            <a:r>
              <a:rPr lang="en-US" sz="2400" b="1" dirty="0" smtClean="0"/>
              <a:t>Arthur </a:t>
            </a:r>
            <a:r>
              <a:rPr lang="en-US" sz="2400" b="1" dirty="0"/>
              <a:t>M. Weimer</a:t>
            </a:r>
          </a:p>
          <a:p>
            <a:r>
              <a:rPr lang="en-US" sz="2400" dirty="0"/>
              <a:t>“Environment contains the external factors that create opportunities and threats to the business. This includes socio-economic conditions, technology and political conditions.” – </a:t>
            </a:r>
            <a:r>
              <a:rPr lang="en-US" sz="2400" b="1" dirty="0"/>
              <a:t>William Gluck and </a:t>
            </a:r>
            <a:r>
              <a:rPr lang="en-US" sz="2400" b="1" dirty="0" err="1"/>
              <a:t>Jauch</a:t>
            </a:r>
            <a:endParaRPr lang="en-US" sz="2400" dirty="0"/>
          </a:p>
          <a:p>
            <a:r>
              <a:rPr lang="en-US" sz="2400" dirty="0"/>
              <a:t>‘‘Business environment is the aggregate of all conditions, events and influences that surround and affect it</a:t>
            </a:r>
            <a:r>
              <a:rPr lang="en-US" sz="2400" dirty="0" smtClean="0"/>
              <a:t>.”— </a:t>
            </a:r>
            <a:r>
              <a:rPr lang="en-US" sz="2400" b="1" dirty="0" smtClean="0"/>
              <a:t>Keith Davis</a:t>
            </a:r>
          </a:p>
          <a:p>
            <a:endParaRPr lang="en-US" sz="2400" dirty="0"/>
          </a:p>
        </p:txBody>
      </p:sp>
    </p:spTree>
    <p:extLst>
      <p:ext uri="{BB962C8B-B14F-4D97-AF65-F5344CB8AC3E}">
        <p14:creationId xmlns:p14="http://schemas.microsoft.com/office/powerpoint/2010/main" val="122109740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66630" cy="1320800"/>
          </a:xfrm>
        </p:spPr>
        <p:txBody>
          <a:bodyPr>
            <a:normAutofit fontScale="90000"/>
          </a:bodyPr>
          <a:lstStyle/>
          <a:p>
            <a:r>
              <a:rPr lang="en-US" b="1" dirty="0"/>
              <a:t>Significance/Importance of Business Environment:</a:t>
            </a:r>
            <a:br>
              <a:rPr lang="en-US" b="1" dirty="0"/>
            </a:br>
            <a:endParaRPr lang="en-US" dirty="0"/>
          </a:p>
        </p:txBody>
      </p:sp>
      <p:sp>
        <p:nvSpPr>
          <p:cNvPr id="3" name="Content Placeholder 2"/>
          <p:cNvSpPr>
            <a:spLocks noGrp="1"/>
          </p:cNvSpPr>
          <p:nvPr>
            <p:ph idx="1"/>
          </p:nvPr>
        </p:nvSpPr>
        <p:spPr>
          <a:xfrm>
            <a:off x="0" y="766355"/>
            <a:ext cx="11217244" cy="6091645"/>
          </a:xfrm>
        </p:spPr>
        <p:txBody>
          <a:bodyPr/>
          <a:lstStyle/>
          <a:p>
            <a:pPr lvl="0" algn="just"/>
            <a:r>
              <a:rPr lang="en-US" sz="2400" b="1" dirty="0"/>
              <a:t>Help to understand </a:t>
            </a:r>
            <a:r>
              <a:rPr lang="en-US" sz="2400" b="1" dirty="0" smtClean="0"/>
              <a:t>Internal </a:t>
            </a:r>
            <a:r>
              <a:rPr lang="en-US" sz="2400" b="1" dirty="0"/>
              <a:t>Environment: </a:t>
            </a:r>
            <a:r>
              <a:rPr lang="en-US" sz="2400" dirty="0"/>
              <a:t>It is very much important for business enterprise to understand its internal environment, such as business policy, organization structure etc. In such case an effective management information system will help to predict the business environmental changes</a:t>
            </a:r>
            <a:r>
              <a:rPr lang="en-US" sz="2400" dirty="0" smtClean="0"/>
              <a:t>.</a:t>
            </a:r>
          </a:p>
          <a:p>
            <a:pPr algn="just"/>
            <a:r>
              <a:rPr lang="en-US" sz="2400" b="1" dirty="0"/>
              <a:t>Help to Understand Market Conditions: </a:t>
            </a:r>
            <a:r>
              <a:rPr lang="en-US" sz="2400" dirty="0"/>
              <a:t>It is necessary for an enterprise to have the knowledge of market structure and changes taking place in it. The knowledge about increase and decrease in demand, supply, monopolistic practices, government participation in business etc., is necessary for an enterprise.</a:t>
            </a:r>
          </a:p>
          <a:p>
            <a:pPr algn="just"/>
            <a:r>
              <a:rPr lang="en-US" sz="2400" b="1" dirty="0"/>
              <a:t>Determining Opportunities and Threats: </a:t>
            </a:r>
            <a:r>
              <a:rPr lang="en-US" sz="2400" dirty="0"/>
              <a:t>The interaction between the business and its environment would identify opportunities and threats to the business. It helps the business enterprises for meeting the challenges successfully.</a:t>
            </a:r>
          </a:p>
          <a:p>
            <a:pPr lvl="0"/>
            <a:endParaRPr lang="en-US" dirty="0"/>
          </a:p>
          <a:p>
            <a:endParaRPr lang="en-US" dirty="0"/>
          </a:p>
        </p:txBody>
      </p:sp>
    </p:spTree>
    <p:extLst>
      <p:ext uri="{BB962C8B-B14F-4D97-AF65-F5344CB8AC3E}">
        <p14:creationId xmlns:p14="http://schemas.microsoft.com/office/powerpoint/2010/main" val="8885370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0266630" cy="1320800"/>
          </a:xfrm>
        </p:spPr>
        <p:txBody>
          <a:bodyPr>
            <a:normAutofit fontScale="90000"/>
          </a:bodyPr>
          <a:lstStyle/>
          <a:p>
            <a:r>
              <a:rPr lang="en-US" b="1" dirty="0"/>
              <a:t>Significance/Importance of Business Environment:</a:t>
            </a:r>
            <a:br>
              <a:rPr lang="en-US" b="1" dirty="0"/>
            </a:br>
            <a:endParaRPr lang="en-US" dirty="0"/>
          </a:p>
        </p:txBody>
      </p:sp>
      <p:sp>
        <p:nvSpPr>
          <p:cNvPr id="3" name="Content Placeholder 2"/>
          <p:cNvSpPr>
            <a:spLocks noGrp="1"/>
          </p:cNvSpPr>
          <p:nvPr>
            <p:ph idx="1"/>
          </p:nvPr>
        </p:nvSpPr>
        <p:spPr>
          <a:xfrm>
            <a:off x="0" y="766355"/>
            <a:ext cx="11217244" cy="6091645"/>
          </a:xfrm>
        </p:spPr>
        <p:txBody>
          <a:bodyPr/>
          <a:lstStyle/>
          <a:p>
            <a:pPr lvl="0" algn="just"/>
            <a:r>
              <a:rPr lang="en-US" sz="2400" b="1" dirty="0"/>
              <a:t>Giving direction for growth: </a:t>
            </a:r>
            <a:r>
              <a:rPr lang="en-US" sz="2400" dirty="0"/>
              <a:t>The interaction with the environment leads to opening up new frontiers of growth for the business firms. It enables the business to identify the areas for growth and expansion of their </a:t>
            </a:r>
            <a:r>
              <a:rPr lang="en-US" sz="2400" dirty="0" smtClean="0"/>
              <a:t>activities.</a:t>
            </a:r>
          </a:p>
          <a:p>
            <a:pPr algn="just"/>
            <a:r>
              <a:rPr lang="en-US" sz="2400" b="1" dirty="0"/>
              <a:t>Continuous learning: </a:t>
            </a:r>
            <a:r>
              <a:rPr lang="en-US" sz="2400" dirty="0"/>
              <a:t>Environmental analysis makes the task of managers easier in dealing with business challenges. The managers are motivated to continuously update their knowledge, understanding and skills to meet the predicted changes in realm of business.</a:t>
            </a:r>
          </a:p>
          <a:p>
            <a:pPr algn="just"/>
            <a:r>
              <a:rPr lang="en-US" sz="2400" b="1" dirty="0"/>
              <a:t>Image building: </a:t>
            </a:r>
            <a:r>
              <a:rPr lang="en-US" sz="2400" dirty="0"/>
              <a:t>Environmental understanding helps the business organization in improving their image by showing their sensitivity to the environment with which they are working.</a:t>
            </a:r>
          </a:p>
          <a:p>
            <a:pPr algn="just"/>
            <a:r>
              <a:rPr lang="en-US" sz="2400" b="1" dirty="0"/>
              <a:t>Meeting competition: </a:t>
            </a:r>
            <a:r>
              <a:rPr lang="en-US" sz="2400" dirty="0"/>
              <a:t>It helps the firms to analyze the competitors’ strategies and formulate their own strategies accordingly.</a:t>
            </a:r>
          </a:p>
          <a:p>
            <a:pPr lvl="0" algn="just"/>
            <a:endParaRPr lang="en-US" dirty="0"/>
          </a:p>
          <a:p>
            <a:endParaRPr lang="en-US" dirty="0"/>
          </a:p>
        </p:txBody>
      </p:sp>
    </p:spTree>
    <p:extLst>
      <p:ext uri="{BB962C8B-B14F-4D97-AF65-F5344CB8AC3E}">
        <p14:creationId xmlns:p14="http://schemas.microsoft.com/office/powerpoint/2010/main" val="376873459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675992"/>
          </a:xfrm>
        </p:spPr>
        <p:txBody>
          <a:bodyPr/>
          <a:lstStyle/>
          <a:p>
            <a:r>
              <a:rPr lang="en-US" dirty="0" smtClean="0"/>
              <a:t>Components of Business Environment</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8620857"/>
              </p:ext>
            </p:extLst>
          </p:nvPr>
        </p:nvGraphicFramePr>
        <p:xfrm>
          <a:off x="0" y="676275"/>
          <a:ext cx="11696700" cy="618172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225701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t="3169" r="-2" b="-198"/>
          <a:stretch/>
        </p:blipFill>
        <p:spPr>
          <a:xfrm>
            <a:off x="0" y="0"/>
            <a:ext cx="8464990" cy="6858000"/>
          </a:xfrm>
        </p:spPr>
      </p:pic>
      <p:cxnSp>
        <p:nvCxnSpPr>
          <p:cNvPr id="6" name="Straight Arrow Connector 5"/>
          <p:cNvCxnSpPr/>
          <p:nvPr/>
        </p:nvCxnSpPr>
        <p:spPr>
          <a:xfrm flipV="1">
            <a:off x="5051834" y="2263366"/>
            <a:ext cx="3639493" cy="1502877"/>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7" name="TextBox 6"/>
          <p:cNvSpPr txBox="1"/>
          <p:nvPr/>
        </p:nvSpPr>
        <p:spPr>
          <a:xfrm>
            <a:off x="8627952" y="1257191"/>
            <a:ext cx="2978592" cy="1754326"/>
          </a:xfrm>
          <a:prstGeom prst="rect">
            <a:avLst/>
          </a:prstGeom>
          <a:noFill/>
        </p:spPr>
        <p:txBody>
          <a:bodyPr wrap="square" rtlCol="0">
            <a:spAutoFit/>
          </a:bodyPr>
          <a:lstStyle/>
          <a:p>
            <a:r>
              <a:rPr lang="en-US" dirty="0" smtClean="0"/>
              <a:t>Employees</a:t>
            </a:r>
          </a:p>
          <a:p>
            <a:r>
              <a:rPr lang="en-US" dirty="0" smtClean="0"/>
              <a:t>Shareholders</a:t>
            </a:r>
          </a:p>
          <a:p>
            <a:r>
              <a:rPr lang="en-US" dirty="0" smtClean="0"/>
              <a:t>Organizational Culture</a:t>
            </a:r>
          </a:p>
          <a:p>
            <a:r>
              <a:rPr lang="en-US" dirty="0" smtClean="0"/>
              <a:t>Labor Union</a:t>
            </a:r>
          </a:p>
          <a:p>
            <a:r>
              <a:rPr lang="en-US" dirty="0" smtClean="0"/>
              <a:t>Organizational Structure</a:t>
            </a:r>
          </a:p>
          <a:p>
            <a:endParaRPr lang="en-US" dirty="0" smtClean="0"/>
          </a:p>
        </p:txBody>
      </p:sp>
    </p:spTree>
    <p:extLst>
      <p:ext uri="{BB962C8B-B14F-4D97-AF65-F5344CB8AC3E}">
        <p14:creationId xmlns:p14="http://schemas.microsoft.com/office/powerpoint/2010/main" val="103044650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601602" y="2405536"/>
            <a:ext cx="5524291" cy="1320800"/>
          </a:xfrm>
        </p:spPr>
        <p:txBody>
          <a:bodyPr/>
          <a:lstStyle/>
          <a:p>
            <a:r>
              <a:rPr lang="en-US" dirty="0" smtClean="0"/>
              <a:t>Internal Environment</a:t>
            </a:r>
            <a:endParaRPr lang="en-US" dirty="0"/>
          </a:p>
        </p:txBody>
      </p:sp>
      <p:sp>
        <p:nvSpPr>
          <p:cNvPr id="3" name="Content Placeholder 2"/>
          <p:cNvSpPr>
            <a:spLocks noGrp="1"/>
          </p:cNvSpPr>
          <p:nvPr>
            <p:ph idx="1"/>
          </p:nvPr>
        </p:nvSpPr>
        <p:spPr>
          <a:xfrm>
            <a:off x="3194196" y="3201738"/>
            <a:ext cx="6547332" cy="3017993"/>
          </a:xfrm>
        </p:spPr>
        <p:txBody>
          <a:bodyPr/>
          <a:lstStyle/>
          <a:p>
            <a:endParaRPr lang="en-US" dirty="0"/>
          </a:p>
        </p:txBody>
      </p:sp>
    </p:spTree>
    <p:extLst>
      <p:ext uri="{BB962C8B-B14F-4D97-AF65-F5344CB8AC3E}">
        <p14:creationId xmlns:p14="http://schemas.microsoft.com/office/powerpoint/2010/main" val="7346480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596668" cy="857061"/>
          </a:xfrm>
        </p:spPr>
        <p:txBody>
          <a:bodyPr/>
          <a:lstStyle/>
          <a:p>
            <a:r>
              <a:rPr lang="en-US" dirty="0" smtClean="0"/>
              <a:t>Internal Environment</a:t>
            </a:r>
            <a:endParaRPr lang="en-US" dirty="0"/>
          </a:p>
        </p:txBody>
      </p:sp>
      <p:sp>
        <p:nvSpPr>
          <p:cNvPr id="3" name="Content Placeholder 2"/>
          <p:cNvSpPr>
            <a:spLocks noGrp="1"/>
          </p:cNvSpPr>
          <p:nvPr>
            <p:ph idx="1"/>
          </p:nvPr>
        </p:nvSpPr>
        <p:spPr>
          <a:xfrm>
            <a:off x="-1" y="693928"/>
            <a:ext cx="11769505" cy="6164072"/>
          </a:xfrm>
        </p:spPr>
        <p:txBody>
          <a:bodyPr>
            <a:noAutofit/>
          </a:bodyPr>
          <a:lstStyle/>
          <a:p>
            <a:pPr marL="342900" lvl="3" indent="-342900" algn="just"/>
            <a:r>
              <a:rPr lang="en-US" sz="2200" dirty="0"/>
              <a:t>Employees: They are the main components and important assets of organizations. They are responsible to work as per the direction, goals, rules and regulation of the company .For their better performance, organizations have to motivate and satisfied them with fair and equitable rewards policies. The organizations’ productivity can be enhanced only by the dedication, loyalty, and cooperation of employees</a:t>
            </a:r>
            <a:r>
              <a:rPr lang="en-US" sz="2200" dirty="0" smtClean="0"/>
              <a:t>.</a:t>
            </a:r>
          </a:p>
          <a:p>
            <a:pPr marL="342900" lvl="3" indent="-342900" algn="just"/>
            <a:r>
              <a:rPr lang="en-US" sz="2400" dirty="0"/>
              <a:t>Shareholder and Board of Directors: Shareholders being the owners of business, have a direct interest in the performance of the organization. The board of directors is elected by them (shareholders) who represents shareholders’ interest in the board. The board is responsible to manage company and formulate appropriate plans. They evaluate overall organizational performance and provide direction to the top level management for the growth of an organization.</a:t>
            </a:r>
          </a:p>
          <a:p>
            <a:pPr marL="342900" lvl="3" indent="-342900" algn="just"/>
            <a:r>
              <a:rPr lang="en-US" sz="2400" dirty="0"/>
              <a:t>Organizational culture: Every organization has its own culture. Culture refers to set of values, beliefs, norms of an organization under which it operates. It helps to bind all the employees and comply with organizational rules and regulations. Culture has a powerful influence on the process of organizational change and decision making.</a:t>
            </a:r>
          </a:p>
          <a:p>
            <a:pPr marL="342900" lvl="3" indent="-342900" algn="just"/>
            <a:endParaRPr lang="en-US" sz="2200" dirty="0"/>
          </a:p>
          <a:p>
            <a:pPr algn="just"/>
            <a:endParaRPr lang="en-US" sz="2400" dirty="0"/>
          </a:p>
        </p:txBody>
      </p:sp>
    </p:spTree>
    <p:extLst>
      <p:ext uri="{BB962C8B-B14F-4D97-AF65-F5344CB8AC3E}">
        <p14:creationId xmlns:p14="http://schemas.microsoft.com/office/powerpoint/2010/main" val="975533357"/>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4EF87AA68015F45AC3FC1B11B58A6B8" ma:contentTypeVersion="10" ma:contentTypeDescription="Create a new document." ma:contentTypeScope="" ma:versionID="e1ef67e224c8ccbb4344db1ee8bfd75c">
  <xsd:schema xmlns:xsd="http://www.w3.org/2001/XMLSchema" xmlns:xs="http://www.w3.org/2001/XMLSchema" xmlns:p="http://schemas.microsoft.com/office/2006/metadata/properties" xmlns:ns2="9119c549-9603-4c3e-9d0b-9521ee4e19d9" xmlns:ns3="57f52a75-1879-4091-8fb6-28c7f04eb7e4" targetNamespace="http://schemas.microsoft.com/office/2006/metadata/properties" ma:root="true" ma:fieldsID="2f211af01594a84e74af683d1a82f396" ns2:_="" ns3:_="">
    <xsd:import namespace="9119c549-9603-4c3e-9d0b-9521ee4e19d9"/>
    <xsd:import namespace="57f52a75-1879-4091-8fb6-28c7f04eb7e4"/>
    <xsd:element name="properties">
      <xsd:complexType>
        <xsd:sequence>
          <xsd:element name="documentManagement">
            <xsd:complexType>
              <xsd:all>
                <xsd:element ref="ns2:lcf76f155ced4ddcb4097134ff3c332f" minOccurs="0"/>
                <xsd:element ref="ns3:TaxCatchAll" minOccurs="0"/>
                <xsd:element ref="ns2:MediaServiceMetadata" minOccurs="0"/>
                <xsd:element ref="ns2:MediaServiceFastMetadata" minOccurs="0"/>
                <xsd:element ref="ns2:MediaServiceSearchProperties"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19c549-9603-4c3e-9d0b-9521ee4e19d9" elementFormDefault="qualified">
    <xsd:import namespace="http://schemas.microsoft.com/office/2006/documentManagement/types"/>
    <xsd:import namespace="http://schemas.microsoft.com/office/infopath/2007/PartnerControls"/>
    <xsd:element name="lcf76f155ced4ddcb4097134ff3c332f" ma:index="9" nillable="true" ma:taxonomy="true" ma:internalName="lcf76f155ced4ddcb4097134ff3c332f" ma:taxonomyFieldName="MediaServiceImageTags" ma:displayName="Image Tags" ma:readOnly="false" ma:fieldId="{5cf76f15-5ced-4ddc-b409-7134ff3c332f}" ma:taxonomyMulti="true" ma:sspId="d5b2353f-cada-454f-8cb5-bb2181dddec7" ma:termSetId="09814cd3-568e-fe90-9814-8d621ff8fb84" ma:anchorId="fba54fb3-c3e1-fe81-a776-ca4b69148c4d" ma:open="true" ma:isKeyword="false">
      <xsd:complexType>
        <xsd:sequence>
          <xsd:element ref="pc:Terms" minOccurs="0" maxOccurs="1"/>
        </xsd:sequence>
      </xsd:complexType>
    </xsd:element>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SearchProperties" ma:index="13" nillable="true" ma:displayName="MediaServiceSearchProperties" ma:hidden="true" ma:internalName="MediaServiceSearchProperties" ma:readOnly="true">
      <xsd:simpleType>
        <xsd:restriction base="dms:Note"/>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7f52a75-1879-4091-8fb6-28c7f04eb7e4"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d1a10c67-7aef-49d9-b151-02e2bbedb5ae}" ma:internalName="TaxCatchAll" ma:showField="CatchAllData" ma:web="57f52a75-1879-4091-8fb6-28c7f04eb7e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9119c549-9603-4c3e-9d0b-9521ee4e19d9">
      <Terms xmlns="http://schemas.microsoft.com/office/infopath/2007/PartnerControls"/>
    </lcf76f155ced4ddcb4097134ff3c332f>
    <TaxCatchAll xmlns="57f52a75-1879-4091-8fb6-28c7f04eb7e4" xsi:nil="true"/>
  </documentManagement>
</p:properties>
</file>

<file path=customXml/itemProps1.xml><?xml version="1.0" encoding="utf-8"?>
<ds:datastoreItem xmlns:ds="http://schemas.openxmlformats.org/officeDocument/2006/customXml" ds:itemID="{2A7B4A19-2D2C-4F05-8903-40DEC5FF2609}"/>
</file>

<file path=customXml/itemProps2.xml><?xml version="1.0" encoding="utf-8"?>
<ds:datastoreItem xmlns:ds="http://schemas.openxmlformats.org/officeDocument/2006/customXml" ds:itemID="{D6A9409B-3A7F-4672-9EF6-59196D15BAF3}"/>
</file>

<file path=customXml/itemProps3.xml><?xml version="1.0" encoding="utf-8"?>
<ds:datastoreItem xmlns:ds="http://schemas.openxmlformats.org/officeDocument/2006/customXml" ds:itemID="{0AED7E33-ADC2-48E8-BCFA-B3B31E2E45BD}"/>
</file>

<file path=docProps/app.xml><?xml version="1.0" encoding="utf-8"?>
<Properties xmlns="http://schemas.openxmlformats.org/officeDocument/2006/extended-properties" xmlns:vt="http://schemas.openxmlformats.org/officeDocument/2006/docPropsVTypes">
  <Template>Facet</Template>
  <TotalTime>144</TotalTime>
  <Words>1928</Words>
  <Application>Microsoft Office PowerPoint</Application>
  <PresentationFormat>Widescreen</PresentationFormat>
  <Paragraphs>109</Paragraphs>
  <Slides>23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Trebuchet MS</vt:lpstr>
      <vt:lpstr>Wingdings 3</vt:lpstr>
      <vt:lpstr>Facet</vt:lpstr>
      <vt:lpstr>1. Business Environment</vt:lpstr>
      <vt:lpstr>Concept of Business Environment</vt:lpstr>
      <vt:lpstr>Other definitions of Business Environment</vt:lpstr>
      <vt:lpstr>Significance/Importance of Business Environment: </vt:lpstr>
      <vt:lpstr>Significance/Importance of Business Environment: </vt:lpstr>
      <vt:lpstr>Components of Business Environment</vt:lpstr>
      <vt:lpstr>PowerPoint Presentation</vt:lpstr>
      <vt:lpstr>Internal Environment</vt:lpstr>
      <vt:lpstr>Internal Environment</vt:lpstr>
      <vt:lpstr>Internal Environment</vt:lpstr>
      <vt:lpstr>External Environment</vt:lpstr>
      <vt:lpstr>Task Environment</vt:lpstr>
      <vt:lpstr>Task Environment</vt:lpstr>
      <vt:lpstr>General Environment</vt:lpstr>
      <vt:lpstr>General Environment</vt:lpstr>
      <vt:lpstr>SWOT Analysis Concept and Components</vt:lpstr>
      <vt:lpstr>Components of SWOT Analysis</vt:lpstr>
      <vt:lpstr>Components of SWOT Analysis</vt:lpstr>
      <vt:lpstr>SWOT Analysis (Netflix)</vt:lpstr>
      <vt:lpstr>Environmental Scanning</vt:lpstr>
      <vt:lpstr>Process of Environmental Scanning</vt:lpstr>
      <vt:lpstr>Methods of Environmental Scanning</vt:lpstr>
      <vt:lpstr>Emerging Business Environment in Nepal</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 Business Environment</dc:title>
  <dc:creator>Microsoft account</dc:creator>
  <cp:lastModifiedBy>Microsoft account</cp:lastModifiedBy>
  <cp:revision>20</cp:revision>
  <dcterms:created xsi:type="dcterms:W3CDTF">2023-12-15T11:20:59Z</dcterms:created>
  <dcterms:modified xsi:type="dcterms:W3CDTF">2024-05-17T03:08:36Z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0x01010004EF87AA68015F45AC3FC1B11B58A6B8</vt:lpwstr>
  </property>
</Properties>
</file>