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1" r:id="rId4"/>
    <p:sldId id="259" r:id="rId5"/>
    <p:sldId id="260" r:id="rId6"/>
    <p:sldId id="263" r:id="rId7"/>
    <p:sldId id="262" r:id="rId8"/>
    <p:sldId id="264" r:id="rId9"/>
    <p:sldId id="265" r:id="rId10"/>
    <p:sldId id="266" r:id="rId11"/>
  </p:sldIdLst>
  <p:sldSz cx="18288000" cy="10287000"/>
  <p:notesSz cx="6858000" cy="9144000"/>
  <p:embeddedFontLst>
    <p:embeddedFont>
      <p:font typeface="Roca One Light" panose="020B0604020202020204" charset="0"/>
      <p:regular r:id="rId12"/>
    </p:embeddedFont>
    <p:embeddedFont>
      <p:font typeface="Montserrat Bold" panose="020B0604020202020204" charset="0"/>
      <p:regular r:id="rId13"/>
    </p:embeddedFont>
    <p:embeddedFont>
      <p:font typeface="Calibri" panose="020F0502020204030204" pitchFamily="34" charset="0"/>
      <p:regular r:id="rId14"/>
      <p:bold r:id="rId15"/>
      <p:italic r:id="rId16"/>
      <p:boldItalic r:id="rId17"/>
    </p:embeddedFont>
    <p:embeddedFont>
      <p:font typeface="Roca One Bold" panose="020B0604020202020204" charset="0"/>
      <p:regular r:id="rId18"/>
    </p:embeddedFont>
    <p:embeddedFont>
      <p:font typeface="Oswald Bold" panose="020B0604020202020204" charset="0"/>
      <p:regular r:id="rId19"/>
    </p:embeddedFont>
    <p:embeddedFont>
      <p:font typeface="Aileron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14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3.sv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5.svg"/><Relationship Id="rId7" Type="http://schemas.openxmlformats.org/officeDocument/2006/relationships/image" Target="../media/image4.png"/><Relationship Id="rId12" Type="http://schemas.openxmlformats.org/officeDocument/2006/relationships/image" Target="../media/image2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1.png"/><Relationship Id="rId5" Type="http://schemas.openxmlformats.org/officeDocument/2006/relationships/image" Target="../media/image1.png"/><Relationship Id="rId10" Type="http://schemas.openxmlformats.org/officeDocument/2006/relationships/image" Target="../media/image3.svg"/><Relationship Id="rId4" Type="http://schemas.openxmlformats.org/officeDocument/2006/relationships/image" Target="../media/image5.png"/><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5.svg"/><Relationship Id="rId7" Type="http://schemas.openxmlformats.org/officeDocument/2006/relationships/image" Target="../media/image3.png"/><Relationship Id="rId12"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svg"/><Relationship Id="rId11" Type="http://schemas.openxmlformats.org/officeDocument/2006/relationships/image" Target="../media/image12.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5.svg"/><Relationship Id="rId7" Type="http://schemas.openxmlformats.org/officeDocument/2006/relationships/image" Target="../media/image3.png"/><Relationship Id="rId12"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svg"/><Relationship Id="rId11" Type="http://schemas.openxmlformats.org/officeDocument/2006/relationships/image" Target="../media/image12.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15.png"/><Relationship Id="rId18" Type="http://schemas.openxmlformats.org/officeDocument/2006/relationships/image" Target="../media/image31.sv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2.png"/><Relationship Id="rId12" Type="http://schemas.openxmlformats.org/officeDocument/2006/relationships/image" Target="../media/image25.svg"/><Relationship Id="rId17" Type="http://schemas.openxmlformats.org/officeDocument/2006/relationships/image" Target="../media/image17.png"/><Relationship Id="rId2" Type="http://schemas.openxmlformats.org/officeDocument/2006/relationships/image" Target="../media/image5.png"/><Relationship Id="rId16" Type="http://schemas.openxmlformats.org/officeDocument/2006/relationships/image" Target="../media/image29.svg"/><Relationship Id="rId20" Type="http://schemas.openxmlformats.org/officeDocument/2006/relationships/image" Target="../media/image33.sv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4.png"/><Relationship Id="rId5" Type="http://schemas.openxmlformats.org/officeDocument/2006/relationships/image" Target="../media/image3.png"/><Relationship Id="rId15" Type="http://schemas.openxmlformats.org/officeDocument/2006/relationships/image" Target="../media/image16.png"/><Relationship Id="rId10" Type="http://schemas.openxmlformats.org/officeDocument/2006/relationships/image" Target="../media/image23.svg"/><Relationship Id="rId19" Type="http://schemas.openxmlformats.org/officeDocument/2006/relationships/image" Target="../media/image18.png"/><Relationship Id="rId4" Type="http://schemas.openxmlformats.org/officeDocument/2006/relationships/image" Target="../media/image6.png"/><Relationship Id="rId9" Type="http://schemas.openxmlformats.org/officeDocument/2006/relationships/image" Target="../media/image13.png"/><Relationship Id="rId14" Type="http://schemas.openxmlformats.org/officeDocument/2006/relationships/image" Target="../media/image27.svg"/><Relationship Id="rId22" Type="http://schemas.openxmlformats.org/officeDocument/2006/relationships/image" Target="../media/image35.sv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5.svg"/><Relationship Id="rId7" Type="http://schemas.openxmlformats.org/officeDocument/2006/relationships/image" Target="../media/image3.png"/><Relationship Id="rId12"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svg"/><Relationship Id="rId11" Type="http://schemas.openxmlformats.org/officeDocument/2006/relationships/image" Target="../media/image12.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21.png"/><Relationship Id="rId3" Type="http://schemas.openxmlformats.org/officeDocument/2006/relationships/image" Target="../media/image15.svg"/><Relationship Id="rId7" Type="http://schemas.openxmlformats.org/officeDocument/2006/relationships/image" Target="../media/image3.svg"/><Relationship Id="rId12" Type="http://schemas.openxmlformats.org/officeDocument/2006/relationships/image" Target="../media/image37.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20.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4.png"/><Relationship Id="rId14" Type="http://schemas.openxmlformats.org/officeDocument/2006/relationships/image" Target="../media/image39.sv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researchgate.net/publication/378856921_Fine-tuning_the_Gemma_model_for_Kaggle_Assistant" TargetMode="External"/><Relationship Id="rId3" Type="http://schemas.openxmlformats.org/officeDocument/2006/relationships/image" Target="../media/image15.svg"/><Relationship Id="rId7" Type="http://schemas.openxmlformats.org/officeDocument/2006/relationships/image" Target="../media/image3.png"/><Relationship Id="rId12"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svg"/><Relationship Id="rId11" Type="http://schemas.openxmlformats.org/officeDocument/2006/relationships/image" Target="../media/image12.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 Id="rId14" Type="http://schemas.openxmlformats.org/officeDocument/2006/relationships/hyperlink" Target="https://www.researchgate.net/publication/380262942_Large_Language_Model_for_Creative_Writing_and_Article_Gener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FDFDF"/>
        </a:solidFill>
        <a:effectLst/>
      </p:bgPr>
    </p:bg>
    <p:spTree>
      <p:nvGrpSpPr>
        <p:cNvPr id="1" name=""/>
        <p:cNvGrpSpPr/>
        <p:nvPr/>
      </p:nvGrpSpPr>
      <p:grpSpPr>
        <a:xfrm>
          <a:off x="0" y="0"/>
          <a:ext cx="0" cy="0"/>
          <a:chOff x="0" y="0"/>
          <a:chExt cx="0" cy="0"/>
        </a:xfrm>
      </p:grpSpPr>
      <p:sp>
        <p:nvSpPr>
          <p:cNvPr id="2" name="Freeform 2"/>
          <p:cNvSpPr/>
          <p:nvPr/>
        </p:nvSpPr>
        <p:spPr>
          <a:xfrm>
            <a:off x="15625472" y="3407051"/>
            <a:ext cx="3986402" cy="3999573"/>
          </a:xfrm>
          <a:custGeom>
            <a:avLst/>
            <a:gdLst/>
            <a:ahLst/>
            <a:cxnLst/>
            <a:rect l="l" t="t" r="r" b="b"/>
            <a:pathLst>
              <a:path w="3986402" h="3999573">
                <a:moveTo>
                  <a:pt x="0" y="0"/>
                </a:moveTo>
                <a:lnTo>
                  <a:pt x="3986402" y="0"/>
                </a:lnTo>
                <a:lnTo>
                  <a:pt x="3986402" y="3999572"/>
                </a:lnTo>
                <a:lnTo>
                  <a:pt x="0" y="3999572"/>
                </a:lnTo>
                <a:lnTo>
                  <a:pt x="0" y="0"/>
                </a:lnTo>
                <a:close/>
              </a:path>
            </a:pathLst>
          </a:custGeom>
          <a:blipFill>
            <a:blip r:embed="rId2"/>
            <a:stretch>
              <a:fillRect/>
            </a:stretch>
          </a:blipFill>
        </p:spPr>
      </p:sp>
      <p:sp>
        <p:nvSpPr>
          <p:cNvPr id="3" name="Freeform 3"/>
          <p:cNvSpPr/>
          <p:nvPr/>
        </p:nvSpPr>
        <p:spPr>
          <a:xfrm>
            <a:off x="-1129544" y="-3981368"/>
            <a:ext cx="7978057" cy="7978057"/>
          </a:xfrm>
          <a:custGeom>
            <a:avLst/>
            <a:gdLst/>
            <a:ahLst/>
            <a:cxnLst/>
            <a:rect l="l" t="t" r="r" b="b"/>
            <a:pathLst>
              <a:path w="7978057" h="7978057">
                <a:moveTo>
                  <a:pt x="0" y="0"/>
                </a:moveTo>
                <a:lnTo>
                  <a:pt x="7978057" y="0"/>
                </a:lnTo>
                <a:lnTo>
                  <a:pt x="7978057" y="7978057"/>
                </a:lnTo>
                <a:lnTo>
                  <a:pt x="0" y="7978057"/>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rot="6462610">
            <a:off x="5984885" y="319182"/>
            <a:ext cx="2051263" cy="2863892"/>
          </a:xfrm>
          <a:custGeom>
            <a:avLst/>
            <a:gdLst/>
            <a:ahLst/>
            <a:cxnLst/>
            <a:rect l="l" t="t" r="r" b="b"/>
            <a:pathLst>
              <a:path w="2051263" h="2863892">
                <a:moveTo>
                  <a:pt x="0" y="0"/>
                </a:moveTo>
                <a:lnTo>
                  <a:pt x="2051263" y="0"/>
                </a:lnTo>
                <a:lnTo>
                  <a:pt x="2051263" y="2863893"/>
                </a:lnTo>
                <a:lnTo>
                  <a:pt x="0" y="2863893"/>
                </a:lnTo>
                <a:lnTo>
                  <a:pt x="0" y="0"/>
                </a:lnTo>
                <a:close/>
              </a:path>
            </a:pathLst>
          </a:custGeom>
          <a:blipFill>
            <a:blip r:embed="rId5">
              <a:alphaModFix amt="30000"/>
            </a:blip>
            <a:stretch>
              <a:fillRect/>
            </a:stretch>
          </a:blipFill>
        </p:spPr>
      </p:sp>
      <p:sp>
        <p:nvSpPr>
          <p:cNvPr id="5" name="Freeform 5"/>
          <p:cNvSpPr/>
          <p:nvPr/>
        </p:nvSpPr>
        <p:spPr>
          <a:xfrm rot="6462610">
            <a:off x="10300859" y="8233463"/>
            <a:ext cx="1322987" cy="1847102"/>
          </a:xfrm>
          <a:custGeom>
            <a:avLst/>
            <a:gdLst/>
            <a:ahLst/>
            <a:cxnLst/>
            <a:rect l="l" t="t" r="r" b="b"/>
            <a:pathLst>
              <a:path w="1322987" h="1847102">
                <a:moveTo>
                  <a:pt x="0" y="0"/>
                </a:moveTo>
                <a:lnTo>
                  <a:pt x="1322986" y="0"/>
                </a:lnTo>
                <a:lnTo>
                  <a:pt x="1322986" y="1847102"/>
                </a:lnTo>
                <a:lnTo>
                  <a:pt x="0" y="1847102"/>
                </a:lnTo>
                <a:lnTo>
                  <a:pt x="0" y="0"/>
                </a:lnTo>
                <a:close/>
              </a:path>
            </a:pathLst>
          </a:custGeom>
          <a:blipFill>
            <a:blip r:embed="rId5">
              <a:alphaModFix amt="30000"/>
            </a:blip>
            <a:stretch>
              <a:fillRect/>
            </a:stretch>
          </a:blipFill>
        </p:spPr>
      </p:sp>
      <p:sp>
        <p:nvSpPr>
          <p:cNvPr id="6" name="Freeform 6"/>
          <p:cNvSpPr/>
          <p:nvPr/>
        </p:nvSpPr>
        <p:spPr>
          <a:xfrm>
            <a:off x="5939335" y="338503"/>
            <a:ext cx="1587153" cy="1592397"/>
          </a:xfrm>
          <a:custGeom>
            <a:avLst/>
            <a:gdLst/>
            <a:ahLst/>
            <a:cxnLst/>
            <a:rect l="l" t="t" r="r" b="b"/>
            <a:pathLst>
              <a:path w="1587153" h="1592397">
                <a:moveTo>
                  <a:pt x="0" y="0"/>
                </a:moveTo>
                <a:lnTo>
                  <a:pt x="1587153" y="0"/>
                </a:lnTo>
                <a:lnTo>
                  <a:pt x="1587153" y="1592397"/>
                </a:lnTo>
                <a:lnTo>
                  <a:pt x="0" y="1592397"/>
                </a:lnTo>
                <a:lnTo>
                  <a:pt x="0" y="0"/>
                </a:lnTo>
                <a:close/>
              </a:path>
            </a:pathLst>
          </a:custGeom>
          <a:blipFill>
            <a:blip r:embed="rId6"/>
            <a:stretch>
              <a:fillRect/>
            </a:stretch>
          </a:blipFill>
        </p:spPr>
      </p:sp>
      <p:sp>
        <p:nvSpPr>
          <p:cNvPr id="7" name="Freeform 7"/>
          <p:cNvSpPr/>
          <p:nvPr/>
        </p:nvSpPr>
        <p:spPr>
          <a:xfrm>
            <a:off x="10271480" y="8245924"/>
            <a:ext cx="1023654" cy="1027036"/>
          </a:xfrm>
          <a:custGeom>
            <a:avLst/>
            <a:gdLst/>
            <a:ahLst/>
            <a:cxnLst/>
            <a:rect l="l" t="t" r="r" b="b"/>
            <a:pathLst>
              <a:path w="1023654" h="1027036">
                <a:moveTo>
                  <a:pt x="0" y="0"/>
                </a:moveTo>
                <a:lnTo>
                  <a:pt x="1023654" y="0"/>
                </a:lnTo>
                <a:lnTo>
                  <a:pt x="1023654" y="1027036"/>
                </a:lnTo>
                <a:lnTo>
                  <a:pt x="0" y="1027036"/>
                </a:lnTo>
                <a:lnTo>
                  <a:pt x="0" y="0"/>
                </a:lnTo>
                <a:close/>
              </a:path>
            </a:pathLst>
          </a:custGeom>
          <a:blipFill>
            <a:blip r:embed="rId6"/>
            <a:stretch>
              <a:fillRect/>
            </a:stretch>
          </a:blipFill>
        </p:spPr>
      </p:sp>
      <p:sp>
        <p:nvSpPr>
          <p:cNvPr id="8" name="Freeform 8"/>
          <p:cNvSpPr/>
          <p:nvPr/>
        </p:nvSpPr>
        <p:spPr>
          <a:xfrm rot="5400000">
            <a:off x="-478545" y="4284304"/>
            <a:ext cx="6244639" cy="6244639"/>
          </a:xfrm>
          <a:custGeom>
            <a:avLst/>
            <a:gdLst/>
            <a:ahLst/>
            <a:cxnLst/>
            <a:rect l="l" t="t" r="r" b="b"/>
            <a:pathLst>
              <a:path w="6244639" h="6244639">
                <a:moveTo>
                  <a:pt x="0" y="0"/>
                </a:moveTo>
                <a:lnTo>
                  <a:pt x="6244639" y="0"/>
                </a:lnTo>
                <a:lnTo>
                  <a:pt x="6244639" y="6244639"/>
                </a:lnTo>
                <a:lnTo>
                  <a:pt x="0" y="6244639"/>
                </a:lnTo>
                <a:lnTo>
                  <a:pt x="0" y="0"/>
                </a:lnTo>
                <a:close/>
              </a:path>
            </a:pathLst>
          </a:custGeom>
          <a:blipFill>
            <a:blip r:embed="rId7"/>
            <a:stretch>
              <a:fillRect/>
            </a:stretch>
          </a:blipFill>
        </p:spPr>
      </p:sp>
      <p:sp>
        <p:nvSpPr>
          <p:cNvPr id="9" name="Freeform 9"/>
          <p:cNvSpPr/>
          <p:nvPr/>
        </p:nvSpPr>
        <p:spPr>
          <a:xfrm rot="-5400000">
            <a:off x="12043361" y="-2532605"/>
            <a:ext cx="6244639" cy="6244639"/>
          </a:xfrm>
          <a:custGeom>
            <a:avLst/>
            <a:gdLst/>
            <a:ahLst/>
            <a:cxnLst/>
            <a:rect l="l" t="t" r="r" b="b"/>
            <a:pathLst>
              <a:path w="6244639" h="6244639">
                <a:moveTo>
                  <a:pt x="0" y="0"/>
                </a:moveTo>
                <a:lnTo>
                  <a:pt x="6244639" y="0"/>
                </a:lnTo>
                <a:lnTo>
                  <a:pt x="6244639" y="6244639"/>
                </a:lnTo>
                <a:lnTo>
                  <a:pt x="0" y="6244639"/>
                </a:lnTo>
                <a:lnTo>
                  <a:pt x="0" y="0"/>
                </a:lnTo>
                <a:close/>
              </a:path>
            </a:pathLst>
          </a:custGeom>
          <a:blipFill>
            <a:blip r:embed="rId7"/>
            <a:stretch>
              <a:fillRect/>
            </a:stretch>
          </a:blipFill>
        </p:spPr>
      </p:sp>
      <p:sp>
        <p:nvSpPr>
          <p:cNvPr id="10" name="Freeform 10"/>
          <p:cNvSpPr/>
          <p:nvPr/>
        </p:nvSpPr>
        <p:spPr>
          <a:xfrm>
            <a:off x="3173597" y="7406623"/>
            <a:ext cx="545035" cy="546836"/>
          </a:xfrm>
          <a:custGeom>
            <a:avLst/>
            <a:gdLst/>
            <a:ahLst/>
            <a:cxnLst/>
            <a:rect l="l" t="t" r="r" b="b"/>
            <a:pathLst>
              <a:path w="545035" h="546836">
                <a:moveTo>
                  <a:pt x="0" y="0"/>
                </a:moveTo>
                <a:lnTo>
                  <a:pt x="545035" y="0"/>
                </a:lnTo>
                <a:lnTo>
                  <a:pt x="545035" y="546836"/>
                </a:lnTo>
                <a:lnTo>
                  <a:pt x="0" y="546836"/>
                </a:lnTo>
                <a:lnTo>
                  <a:pt x="0" y="0"/>
                </a:lnTo>
                <a:close/>
              </a:path>
            </a:pathLst>
          </a:custGeom>
          <a:blipFill>
            <a:blip r:embed="rId8"/>
            <a:stretch>
              <a:fillRect/>
            </a:stretch>
          </a:blipFill>
        </p:spPr>
      </p:sp>
      <p:sp>
        <p:nvSpPr>
          <p:cNvPr id="11" name="Freeform 11"/>
          <p:cNvSpPr/>
          <p:nvPr/>
        </p:nvSpPr>
        <p:spPr>
          <a:xfrm rot="-1191672">
            <a:off x="4095349" y="3191547"/>
            <a:ext cx="2861786" cy="2718697"/>
          </a:xfrm>
          <a:custGeom>
            <a:avLst/>
            <a:gdLst/>
            <a:ahLst/>
            <a:cxnLst/>
            <a:rect l="l" t="t" r="r" b="b"/>
            <a:pathLst>
              <a:path w="2861786" h="2718697">
                <a:moveTo>
                  <a:pt x="0" y="0"/>
                </a:moveTo>
                <a:lnTo>
                  <a:pt x="2861786" y="0"/>
                </a:lnTo>
                <a:lnTo>
                  <a:pt x="2861786" y="2718697"/>
                </a:lnTo>
                <a:lnTo>
                  <a:pt x="0" y="2718697"/>
                </a:lnTo>
                <a:lnTo>
                  <a:pt x="0" y="0"/>
                </a:lnTo>
                <a:close/>
              </a:path>
            </a:pathLst>
          </a:custGeom>
          <a:blipFill>
            <a:blip r:embed="rId9">
              <a:alphaModFix amt="80000"/>
              <a:extLst>
                <a:ext uri="{96DAC541-7B7A-43D3-8B79-37D633B846F1}">
                  <asvg:svgBlip xmlns:asvg="http://schemas.microsoft.com/office/drawing/2016/SVG/main" xmlns="" r:embed="rId10"/>
                </a:ext>
              </a:extLst>
            </a:blip>
            <a:stretch>
              <a:fillRect/>
            </a:stretch>
          </a:blipFill>
        </p:spPr>
      </p:sp>
      <p:sp>
        <p:nvSpPr>
          <p:cNvPr id="12" name="Freeform 12"/>
          <p:cNvSpPr/>
          <p:nvPr/>
        </p:nvSpPr>
        <p:spPr>
          <a:xfrm rot="921336">
            <a:off x="11121104" y="5428775"/>
            <a:ext cx="3115305" cy="2971222"/>
          </a:xfrm>
          <a:custGeom>
            <a:avLst/>
            <a:gdLst/>
            <a:ahLst/>
            <a:cxnLst/>
            <a:rect l="l" t="t" r="r" b="b"/>
            <a:pathLst>
              <a:path w="3115305" h="2971222">
                <a:moveTo>
                  <a:pt x="0" y="0"/>
                </a:moveTo>
                <a:lnTo>
                  <a:pt x="3115305" y="0"/>
                </a:lnTo>
                <a:lnTo>
                  <a:pt x="3115305" y="2971222"/>
                </a:lnTo>
                <a:lnTo>
                  <a:pt x="0" y="2971222"/>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13" name="TextBox 13"/>
          <p:cNvSpPr txBox="1"/>
          <p:nvPr/>
        </p:nvSpPr>
        <p:spPr>
          <a:xfrm>
            <a:off x="3302495" y="4117764"/>
            <a:ext cx="11683010" cy="1832912"/>
          </a:xfrm>
          <a:prstGeom prst="rect">
            <a:avLst/>
          </a:prstGeom>
        </p:spPr>
        <p:txBody>
          <a:bodyPr lIns="0" tIns="0" rIns="0" bIns="0" rtlCol="0" anchor="t">
            <a:spAutoFit/>
          </a:bodyPr>
          <a:lstStyle/>
          <a:p>
            <a:pPr algn="ctr">
              <a:lnSpc>
                <a:spcPts val="14996"/>
              </a:lnSpc>
            </a:pPr>
            <a:r>
              <a:rPr lang="en-US" sz="10711" b="1">
                <a:solidFill>
                  <a:srgbClr val="44A7AA"/>
                </a:solidFill>
                <a:latin typeface="Oswald Bold"/>
                <a:ea typeface="Oswald Bold"/>
                <a:cs typeface="Oswald Bold"/>
                <a:sym typeface="Oswald Bold"/>
              </a:rPr>
              <a:t>PROMO</a:t>
            </a:r>
            <a:r>
              <a:rPr lang="en-US" sz="10711" b="1">
                <a:solidFill>
                  <a:srgbClr val="323232"/>
                </a:solidFill>
                <a:latin typeface="Oswald Bold"/>
                <a:ea typeface="Oswald Bold"/>
                <a:cs typeface="Oswald Bold"/>
                <a:sym typeface="Oswald Bold"/>
              </a:rPr>
              <a:t>GEN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FDFDF"/>
        </a:solidFill>
        <a:effectLst/>
      </p:bgPr>
    </p:bg>
    <p:spTree>
      <p:nvGrpSpPr>
        <p:cNvPr id="1" name=""/>
        <p:cNvGrpSpPr/>
        <p:nvPr/>
      </p:nvGrpSpPr>
      <p:grpSpPr>
        <a:xfrm>
          <a:off x="0" y="0"/>
          <a:ext cx="0" cy="0"/>
          <a:chOff x="0" y="0"/>
          <a:chExt cx="0" cy="0"/>
        </a:xfrm>
      </p:grpSpPr>
      <p:sp>
        <p:nvSpPr>
          <p:cNvPr id="2" name="Freeform 2"/>
          <p:cNvSpPr/>
          <p:nvPr/>
        </p:nvSpPr>
        <p:spPr>
          <a:xfrm>
            <a:off x="15899518" y="5629172"/>
            <a:ext cx="3986402" cy="3999573"/>
          </a:xfrm>
          <a:custGeom>
            <a:avLst/>
            <a:gdLst/>
            <a:ahLst/>
            <a:cxnLst/>
            <a:rect l="l" t="t" r="r" b="b"/>
            <a:pathLst>
              <a:path w="3986402" h="3999573">
                <a:moveTo>
                  <a:pt x="0" y="0"/>
                </a:moveTo>
                <a:lnTo>
                  <a:pt x="3986402" y="0"/>
                </a:lnTo>
                <a:lnTo>
                  <a:pt x="3986402" y="3999572"/>
                </a:lnTo>
                <a:lnTo>
                  <a:pt x="0" y="3999572"/>
                </a:lnTo>
                <a:lnTo>
                  <a:pt x="0" y="0"/>
                </a:lnTo>
                <a:close/>
              </a:path>
            </a:pathLst>
          </a:custGeom>
          <a:blipFill>
            <a:blip r:embed="rId2"/>
            <a:stretch>
              <a:fillRect/>
            </a:stretch>
          </a:blipFill>
        </p:spPr>
      </p:sp>
      <p:sp>
        <p:nvSpPr>
          <p:cNvPr id="3" name="Freeform 3"/>
          <p:cNvSpPr/>
          <p:nvPr/>
        </p:nvSpPr>
        <p:spPr>
          <a:xfrm>
            <a:off x="-2084082" y="621311"/>
            <a:ext cx="3986402" cy="3999573"/>
          </a:xfrm>
          <a:custGeom>
            <a:avLst/>
            <a:gdLst/>
            <a:ahLst/>
            <a:cxnLst/>
            <a:rect l="l" t="t" r="r" b="b"/>
            <a:pathLst>
              <a:path w="3986402" h="3999573">
                <a:moveTo>
                  <a:pt x="0" y="0"/>
                </a:moveTo>
                <a:lnTo>
                  <a:pt x="3986402" y="0"/>
                </a:lnTo>
                <a:lnTo>
                  <a:pt x="3986402" y="3999572"/>
                </a:lnTo>
                <a:lnTo>
                  <a:pt x="0" y="3999572"/>
                </a:lnTo>
                <a:lnTo>
                  <a:pt x="0" y="0"/>
                </a:lnTo>
                <a:close/>
              </a:path>
            </a:pathLst>
          </a:custGeom>
          <a:blipFill>
            <a:blip r:embed="rId2"/>
            <a:stretch>
              <a:fillRect/>
            </a:stretch>
          </a:blipFill>
        </p:spPr>
      </p:sp>
      <p:sp>
        <p:nvSpPr>
          <p:cNvPr id="4" name="Freeform 4"/>
          <p:cNvSpPr/>
          <p:nvPr/>
        </p:nvSpPr>
        <p:spPr>
          <a:xfrm>
            <a:off x="5154972" y="-4931393"/>
            <a:ext cx="7978057" cy="7978057"/>
          </a:xfrm>
          <a:custGeom>
            <a:avLst/>
            <a:gdLst/>
            <a:ahLst/>
            <a:cxnLst/>
            <a:rect l="l" t="t" r="r" b="b"/>
            <a:pathLst>
              <a:path w="7978057" h="7978057">
                <a:moveTo>
                  <a:pt x="0" y="0"/>
                </a:moveTo>
                <a:lnTo>
                  <a:pt x="7978056" y="0"/>
                </a:lnTo>
                <a:lnTo>
                  <a:pt x="7978056" y="7978056"/>
                </a:lnTo>
                <a:lnTo>
                  <a:pt x="0" y="797805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Freeform 5"/>
          <p:cNvSpPr/>
          <p:nvPr/>
        </p:nvSpPr>
        <p:spPr>
          <a:xfrm>
            <a:off x="5154972" y="6908199"/>
            <a:ext cx="7978057" cy="7978057"/>
          </a:xfrm>
          <a:custGeom>
            <a:avLst/>
            <a:gdLst/>
            <a:ahLst/>
            <a:cxnLst/>
            <a:rect l="l" t="t" r="r" b="b"/>
            <a:pathLst>
              <a:path w="7978057" h="7978057">
                <a:moveTo>
                  <a:pt x="0" y="0"/>
                </a:moveTo>
                <a:lnTo>
                  <a:pt x="7978056" y="0"/>
                </a:lnTo>
                <a:lnTo>
                  <a:pt x="7978056" y="7978056"/>
                </a:lnTo>
                <a:lnTo>
                  <a:pt x="0" y="797805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Freeform 6"/>
          <p:cNvSpPr/>
          <p:nvPr/>
        </p:nvSpPr>
        <p:spPr>
          <a:xfrm rot="6462610">
            <a:off x="11017730" y="1009379"/>
            <a:ext cx="2051263" cy="2863892"/>
          </a:xfrm>
          <a:custGeom>
            <a:avLst/>
            <a:gdLst/>
            <a:ahLst/>
            <a:cxnLst/>
            <a:rect l="l" t="t" r="r" b="b"/>
            <a:pathLst>
              <a:path w="2051263" h="2863892">
                <a:moveTo>
                  <a:pt x="0" y="0"/>
                </a:moveTo>
                <a:lnTo>
                  <a:pt x="2051263" y="0"/>
                </a:lnTo>
                <a:lnTo>
                  <a:pt x="2051263" y="2863893"/>
                </a:lnTo>
                <a:lnTo>
                  <a:pt x="0" y="2863893"/>
                </a:lnTo>
                <a:lnTo>
                  <a:pt x="0" y="0"/>
                </a:lnTo>
                <a:close/>
              </a:path>
            </a:pathLst>
          </a:custGeom>
          <a:blipFill>
            <a:blip r:embed="rId5">
              <a:alphaModFix amt="30000"/>
            </a:blip>
            <a:stretch>
              <a:fillRect/>
            </a:stretch>
          </a:blipFill>
        </p:spPr>
      </p:sp>
      <p:sp>
        <p:nvSpPr>
          <p:cNvPr id="7" name="Freeform 7"/>
          <p:cNvSpPr/>
          <p:nvPr/>
        </p:nvSpPr>
        <p:spPr>
          <a:xfrm rot="6462610">
            <a:off x="5751696" y="7230350"/>
            <a:ext cx="1322987" cy="1847102"/>
          </a:xfrm>
          <a:custGeom>
            <a:avLst/>
            <a:gdLst/>
            <a:ahLst/>
            <a:cxnLst/>
            <a:rect l="l" t="t" r="r" b="b"/>
            <a:pathLst>
              <a:path w="1322987" h="1847102">
                <a:moveTo>
                  <a:pt x="0" y="0"/>
                </a:moveTo>
                <a:lnTo>
                  <a:pt x="1322986" y="0"/>
                </a:lnTo>
                <a:lnTo>
                  <a:pt x="1322986" y="1847101"/>
                </a:lnTo>
                <a:lnTo>
                  <a:pt x="0" y="1847101"/>
                </a:lnTo>
                <a:lnTo>
                  <a:pt x="0" y="0"/>
                </a:lnTo>
                <a:close/>
              </a:path>
            </a:pathLst>
          </a:custGeom>
          <a:blipFill>
            <a:blip r:embed="rId5">
              <a:alphaModFix amt="30000"/>
            </a:blip>
            <a:stretch>
              <a:fillRect/>
            </a:stretch>
          </a:blipFill>
        </p:spPr>
      </p:sp>
      <p:sp>
        <p:nvSpPr>
          <p:cNvPr id="8" name="Freeform 8"/>
          <p:cNvSpPr/>
          <p:nvPr/>
        </p:nvSpPr>
        <p:spPr>
          <a:xfrm>
            <a:off x="10972179" y="1028700"/>
            <a:ext cx="1587153" cy="1592397"/>
          </a:xfrm>
          <a:custGeom>
            <a:avLst/>
            <a:gdLst/>
            <a:ahLst/>
            <a:cxnLst/>
            <a:rect l="l" t="t" r="r" b="b"/>
            <a:pathLst>
              <a:path w="1587153" h="1592397">
                <a:moveTo>
                  <a:pt x="0" y="0"/>
                </a:moveTo>
                <a:lnTo>
                  <a:pt x="1587154" y="0"/>
                </a:lnTo>
                <a:lnTo>
                  <a:pt x="1587154" y="1592397"/>
                </a:lnTo>
                <a:lnTo>
                  <a:pt x="0" y="1592397"/>
                </a:lnTo>
                <a:lnTo>
                  <a:pt x="0" y="0"/>
                </a:lnTo>
                <a:close/>
              </a:path>
            </a:pathLst>
          </a:custGeom>
          <a:blipFill>
            <a:blip r:embed="rId6"/>
            <a:stretch>
              <a:fillRect/>
            </a:stretch>
          </a:blipFill>
        </p:spPr>
      </p:sp>
      <p:sp>
        <p:nvSpPr>
          <p:cNvPr id="9" name="Freeform 9"/>
          <p:cNvSpPr/>
          <p:nvPr/>
        </p:nvSpPr>
        <p:spPr>
          <a:xfrm>
            <a:off x="5722318" y="7242811"/>
            <a:ext cx="1023654" cy="1027036"/>
          </a:xfrm>
          <a:custGeom>
            <a:avLst/>
            <a:gdLst/>
            <a:ahLst/>
            <a:cxnLst/>
            <a:rect l="l" t="t" r="r" b="b"/>
            <a:pathLst>
              <a:path w="1023654" h="1027036">
                <a:moveTo>
                  <a:pt x="0" y="0"/>
                </a:moveTo>
                <a:lnTo>
                  <a:pt x="1023653" y="0"/>
                </a:lnTo>
                <a:lnTo>
                  <a:pt x="1023653" y="1027035"/>
                </a:lnTo>
                <a:lnTo>
                  <a:pt x="0" y="1027035"/>
                </a:lnTo>
                <a:lnTo>
                  <a:pt x="0" y="0"/>
                </a:lnTo>
                <a:close/>
              </a:path>
            </a:pathLst>
          </a:custGeom>
          <a:blipFill>
            <a:blip r:embed="rId6"/>
            <a:stretch>
              <a:fillRect/>
            </a:stretch>
          </a:blipFill>
        </p:spPr>
      </p:sp>
      <p:sp>
        <p:nvSpPr>
          <p:cNvPr id="10" name="Freeform 10"/>
          <p:cNvSpPr/>
          <p:nvPr/>
        </p:nvSpPr>
        <p:spPr>
          <a:xfrm rot="5400000">
            <a:off x="-478545" y="4284304"/>
            <a:ext cx="6244639" cy="6244639"/>
          </a:xfrm>
          <a:custGeom>
            <a:avLst/>
            <a:gdLst/>
            <a:ahLst/>
            <a:cxnLst/>
            <a:rect l="l" t="t" r="r" b="b"/>
            <a:pathLst>
              <a:path w="6244639" h="6244639">
                <a:moveTo>
                  <a:pt x="0" y="0"/>
                </a:moveTo>
                <a:lnTo>
                  <a:pt x="6244639" y="0"/>
                </a:lnTo>
                <a:lnTo>
                  <a:pt x="6244639" y="6244639"/>
                </a:lnTo>
                <a:lnTo>
                  <a:pt x="0" y="6244639"/>
                </a:lnTo>
                <a:lnTo>
                  <a:pt x="0" y="0"/>
                </a:lnTo>
                <a:close/>
              </a:path>
            </a:pathLst>
          </a:custGeom>
          <a:blipFill>
            <a:blip r:embed="rId7"/>
            <a:stretch>
              <a:fillRect/>
            </a:stretch>
          </a:blipFill>
        </p:spPr>
      </p:sp>
      <p:sp>
        <p:nvSpPr>
          <p:cNvPr id="11" name="Freeform 11"/>
          <p:cNvSpPr/>
          <p:nvPr/>
        </p:nvSpPr>
        <p:spPr>
          <a:xfrm rot="-5400000">
            <a:off x="12043361" y="-2532605"/>
            <a:ext cx="6244639" cy="6244639"/>
          </a:xfrm>
          <a:custGeom>
            <a:avLst/>
            <a:gdLst/>
            <a:ahLst/>
            <a:cxnLst/>
            <a:rect l="l" t="t" r="r" b="b"/>
            <a:pathLst>
              <a:path w="6244639" h="6244639">
                <a:moveTo>
                  <a:pt x="0" y="0"/>
                </a:moveTo>
                <a:lnTo>
                  <a:pt x="6244639" y="0"/>
                </a:lnTo>
                <a:lnTo>
                  <a:pt x="6244639" y="6244639"/>
                </a:lnTo>
                <a:lnTo>
                  <a:pt x="0" y="6244639"/>
                </a:lnTo>
                <a:lnTo>
                  <a:pt x="0" y="0"/>
                </a:lnTo>
                <a:close/>
              </a:path>
            </a:pathLst>
          </a:custGeom>
          <a:blipFill>
            <a:blip r:embed="rId7"/>
            <a:stretch>
              <a:fillRect/>
            </a:stretch>
          </a:blipFill>
        </p:spPr>
      </p:sp>
      <p:sp>
        <p:nvSpPr>
          <p:cNvPr id="12" name="Freeform 12"/>
          <p:cNvSpPr/>
          <p:nvPr/>
        </p:nvSpPr>
        <p:spPr>
          <a:xfrm>
            <a:off x="8158963" y="8711464"/>
            <a:ext cx="545035" cy="546836"/>
          </a:xfrm>
          <a:custGeom>
            <a:avLst/>
            <a:gdLst/>
            <a:ahLst/>
            <a:cxnLst/>
            <a:rect l="l" t="t" r="r" b="b"/>
            <a:pathLst>
              <a:path w="545035" h="546836">
                <a:moveTo>
                  <a:pt x="0" y="0"/>
                </a:moveTo>
                <a:lnTo>
                  <a:pt x="545035" y="0"/>
                </a:lnTo>
                <a:lnTo>
                  <a:pt x="545035" y="546836"/>
                </a:lnTo>
                <a:lnTo>
                  <a:pt x="0" y="546836"/>
                </a:lnTo>
                <a:lnTo>
                  <a:pt x="0" y="0"/>
                </a:lnTo>
                <a:close/>
              </a:path>
            </a:pathLst>
          </a:custGeom>
          <a:blipFill>
            <a:blip r:embed="rId8"/>
            <a:stretch>
              <a:fillRect/>
            </a:stretch>
          </a:blipFill>
        </p:spPr>
      </p:sp>
      <p:sp>
        <p:nvSpPr>
          <p:cNvPr id="13" name="Freeform 13"/>
          <p:cNvSpPr/>
          <p:nvPr/>
        </p:nvSpPr>
        <p:spPr>
          <a:xfrm>
            <a:off x="10094762" y="3165198"/>
            <a:ext cx="545035" cy="546836"/>
          </a:xfrm>
          <a:custGeom>
            <a:avLst/>
            <a:gdLst/>
            <a:ahLst/>
            <a:cxnLst/>
            <a:rect l="l" t="t" r="r" b="b"/>
            <a:pathLst>
              <a:path w="545035" h="546836">
                <a:moveTo>
                  <a:pt x="0" y="0"/>
                </a:moveTo>
                <a:lnTo>
                  <a:pt x="545035" y="0"/>
                </a:lnTo>
                <a:lnTo>
                  <a:pt x="545035" y="546836"/>
                </a:lnTo>
                <a:lnTo>
                  <a:pt x="0" y="546836"/>
                </a:lnTo>
                <a:lnTo>
                  <a:pt x="0" y="0"/>
                </a:lnTo>
                <a:close/>
              </a:path>
            </a:pathLst>
          </a:custGeom>
          <a:blipFill>
            <a:blip r:embed="rId8"/>
            <a:stretch>
              <a:fillRect/>
            </a:stretch>
          </a:blipFill>
        </p:spPr>
      </p:sp>
      <p:sp>
        <p:nvSpPr>
          <p:cNvPr id="14" name="TextBox 14"/>
          <p:cNvSpPr txBox="1"/>
          <p:nvPr/>
        </p:nvSpPr>
        <p:spPr>
          <a:xfrm>
            <a:off x="5566368" y="5346409"/>
            <a:ext cx="7155264" cy="1123640"/>
          </a:xfrm>
          <a:prstGeom prst="rect">
            <a:avLst/>
          </a:prstGeom>
        </p:spPr>
        <p:txBody>
          <a:bodyPr lIns="0" tIns="0" rIns="0" bIns="0" rtlCol="0" anchor="t">
            <a:spAutoFit/>
          </a:bodyPr>
          <a:lstStyle/>
          <a:p>
            <a:pPr algn="ctr">
              <a:lnSpc>
                <a:spcPts val="9184"/>
              </a:lnSpc>
            </a:pPr>
            <a:r>
              <a:rPr lang="en-US" sz="6560" b="1">
                <a:solidFill>
                  <a:srgbClr val="278184"/>
                </a:solidFill>
                <a:latin typeface="Oswald Bold"/>
                <a:ea typeface="Oswald Bold"/>
                <a:cs typeface="Oswald Bold"/>
                <a:sym typeface="Oswald Bold"/>
              </a:rPr>
              <a:t>FOR ATTENTION</a:t>
            </a:r>
          </a:p>
        </p:txBody>
      </p:sp>
      <p:sp>
        <p:nvSpPr>
          <p:cNvPr id="15" name="TextBox 15"/>
          <p:cNvSpPr txBox="1"/>
          <p:nvPr/>
        </p:nvSpPr>
        <p:spPr>
          <a:xfrm>
            <a:off x="3302495" y="3787139"/>
            <a:ext cx="11683010" cy="1842032"/>
          </a:xfrm>
          <a:prstGeom prst="rect">
            <a:avLst/>
          </a:prstGeom>
        </p:spPr>
        <p:txBody>
          <a:bodyPr lIns="0" tIns="0" rIns="0" bIns="0" rtlCol="0" anchor="t">
            <a:spAutoFit/>
          </a:bodyPr>
          <a:lstStyle/>
          <a:p>
            <a:pPr algn="ctr">
              <a:lnSpc>
                <a:spcPts val="14996"/>
              </a:lnSpc>
            </a:pPr>
            <a:r>
              <a:rPr lang="en-US" sz="10711" b="1">
                <a:solidFill>
                  <a:srgbClr val="323232"/>
                </a:solidFill>
                <a:latin typeface="Oswald Bold"/>
                <a:ea typeface="Oswald Bold"/>
                <a:cs typeface="Oswald Bold"/>
                <a:sym typeface="Oswald Bold"/>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FDFDF"/>
        </a:solidFill>
        <a:effectLst/>
      </p:bgPr>
    </p:bg>
    <p:spTree>
      <p:nvGrpSpPr>
        <p:cNvPr id="1" name=""/>
        <p:cNvGrpSpPr/>
        <p:nvPr/>
      </p:nvGrpSpPr>
      <p:grpSpPr>
        <a:xfrm>
          <a:off x="0" y="0"/>
          <a:ext cx="0" cy="0"/>
          <a:chOff x="0" y="0"/>
          <a:chExt cx="0" cy="0"/>
        </a:xfrm>
      </p:grpSpPr>
      <p:sp>
        <p:nvSpPr>
          <p:cNvPr id="2" name="Freeform 2"/>
          <p:cNvSpPr/>
          <p:nvPr/>
        </p:nvSpPr>
        <p:spPr>
          <a:xfrm>
            <a:off x="13276629" y="4209474"/>
            <a:ext cx="6244639" cy="6244639"/>
          </a:xfrm>
          <a:custGeom>
            <a:avLst/>
            <a:gdLst/>
            <a:ahLst/>
            <a:cxnLst/>
            <a:rect l="l" t="t" r="r" b="b"/>
            <a:pathLst>
              <a:path w="6244639" h="6244639">
                <a:moveTo>
                  <a:pt x="0" y="0"/>
                </a:moveTo>
                <a:lnTo>
                  <a:pt x="6244639" y="0"/>
                </a:lnTo>
                <a:lnTo>
                  <a:pt x="6244639" y="6244638"/>
                </a:lnTo>
                <a:lnTo>
                  <a:pt x="0" y="6244638"/>
                </a:lnTo>
                <a:lnTo>
                  <a:pt x="0" y="0"/>
                </a:lnTo>
                <a:close/>
              </a:path>
            </a:pathLst>
          </a:custGeom>
          <a:blipFill>
            <a:blip r:embed="rId2"/>
            <a:stretch>
              <a:fillRect/>
            </a:stretch>
          </a:blipFill>
        </p:spPr>
      </p:sp>
      <p:sp>
        <p:nvSpPr>
          <p:cNvPr id="3" name="Freeform 3"/>
          <p:cNvSpPr/>
          <p:nvPr/>
        </p:nvSpPr>
        <p:spPr>
          <a:xfrm>
            <a:off x="15534866" y="-971086"/>
            <a:ext cx="3986402" cy="3999573"/>
          </a:xfrm>
          <a:custGeom>
            <a:avLst/>
            <a:gdLst/>
            <a:ahLst/>
            <a:cxnLst/>
            <a:rect l="l" t="t" r="r" b="b"/>
            <a:pathLst>
              <a:path w="3986402" h="3999573">
                <a:moveTo>
                  <a:pt x="0" y="0"/>
                </a:moveTo>
                <a:lnTo>
                  <a:pt x="3986402" y="0"/>
                </a:lnTo>
                <a:lnTo>
                  <a:pt x="3986402" y="3999572"/>
                </a:lnTo>
                <a:lnTo>
                  <a:pt x="0" y="3999572"/>
                </a:lnTo>
                <a:lnTo>
                  <a:pt x="0" y="0"/>
                </a:lnTo>
                <a:close/>
              </a:path>
            </a:pathLst>
          </a:custGeom>
          <a:blipFill>
            <a:blip r:embed="rId3"/>
            <a:stretch>
              <a:fillRect/>
            </a:stretch>
          </a:blipFill>
        </p:spPr>
      </p:sp>
      <p:grpSp>
        <p:nvGrpSpPr>
          <p:cNvPr id="4" name="Group 4"/>
          <p:cNvGrpSpPr/>
          <p:nvPr/>
        </p:nvGrpSpPr>
        <p:grpSpPr>
          <a:xfrm>
            <a:off x="11969877" y="2267342"/>
            <a:ext cx="3352164" cy="2825251"/>
            <a:chOff x="0" y="0"/>
            <a:chExt cx="4469552" cy="3767001"/>
          </a:xfrm>
        </p:grpSpPr>
        <p:sp>
          <p:nvSpPr>
            <p:cNvPr id="5" name="Freeform 5"/>
            <p:cNvSpPr/>
            <p:nvPr/>
          </p:nvSpPr>
          <p:spPr>
            <a:xfrm rot="6462610">
              <a:off x="867267" y="-25761"/>
              <a:ext cx="2735017" cy="3818523"/>
            </a:xfrm>
            <a:custGeom>
              <a:avLst/>
              <a:gdLst/>
              <a:ahLst/>
              <a:cxnLst/>
              <a:rect l="l" t="t" r="r" b="b"/>
              <a:pathLst>
                <a:path w="2735017" h="3818523">
                  <a:moveTo>
                    <a:pt x="0" y="0"/>
                  </a:moveTo>
                  <a:lnTo>
                    <a:pt x="2735018" y="0"/>
                  </a:lnTo>
                  <a:lnTo>
                    <a:pt x="2735018" y="3818523"/>
                  </a:lnTo>
                  <a:lnTo>
                    <a:pt x="0" y="3818523"/>
                  </a:lnTo>
                  <a:lnTo>
                    <a:pt x="0" y="0"/>
                  </a:lnTo>
                  <a:close/>
                </a:path>
              </a:pathLst>
            </a:custGeom>
            <a:blipFill>
              <a:blip r:embed="rId4">
                <a:alphaModFix amt="30000"/>
              </a:blip>
              <a:stretch>
                <a:fillRect/>
              </a:stretch>
            </a:blipFill>
          </p:spPr>
        </p:sp>
        <p:sp>
          <p:nvSpPr>
            <p:cNvPr id="6" name="Freeform 6"/>
            <p:cNvSpPr/>
            <p:nvPr/>
          </p:nvSpPr>
          <p:spPr>
            <a:xfrm>
              <a:off x="806534" y="0"/>
              <a:ext cx="2116204" cy="2123196"/>
            </a:xfrm>
            <a:custGeom>
              <a:avLst/>
              <a:gdLst/>
              <a:ahLst/>
              <a:cxnLst/>
              <a:rect l="l" t="t" r="r" b="b"/>
              <a:pathLst>
                <a:path w="2116204" h="2123196">
                  <a:moveTo>
                    <a:pt x="0" y="0"/>
                  </a:moveTo>
                  <a:lnTo>
                    <a:pt x="2116204" y="0"/>
                  </a:lnTo>
                  <a:lnTo>
                    <a:pt x="2116204" y="2123196"/>
                  </a:lnTo>
                  <a:lnTo>
                    <a:pt x="0" y="2123196"/>
                  </a:lnTo>
                  <a:lnTo>
                    <a:pt x="0" y="0"/>
                  </a:lnTo>
                  <a:close/>
                </a:path>
              </a:pathLst>
            </a:custGeom>
            <a:blipFill>
              <a:blip r:embed="rId5"/>
              <a:stretch>
                <a:fillRect/>
              </a:stretch>
            </a:blipFill>
          </p:spPr>
        </p:sp>
      </p:grpSp>
      <p:sp>
        <p:nvSpPr>
          <p:cNvPr id="7" name="Freeform 7"/>
          <p:cNvSpPr/>
          <p:nvPr/>
        </p:nvSpPr>
        <p:spPr>
          <a:xfrm>
            <a:off x="-5642439" y="4712523"/>
            <a:ext cx="10607231" cy="10607231"/>
          </a:xfrm>
          <a:custGeom>
            <a:avLst/>
            <a:gdLst/>
            <a:ahLst/>
            <a:cxnLst/>
            <a:rect l="l" t="t" r="r" b="b"/>
            <a:pathLst>
              <a:path w="10607231" h="10607231">
                <a:moveTo>
                  <a:pt x="0" y="0"/>
                </a:moveTo>
                <a:lnTo>
                  <a:pt x="10607231" y="0"/>
                </a:lnTo>
                <a:lnTo>
                  <a:pt x="10607231" y="10607231"/>
                </a:lnTo>
                <a:lnTo>
                  <a:pt x="0" y="10607231"/>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8" name="Freeform 8"/>
          <p:cNvSpPr/>
          <p:nvPr/>
        </p:nvSpPr>
        <p:spPr>
          <a:xfrm rot="6462610">
            <a:off x="4163298" y="8340374"/>
            <a:ext cx="1602988" cy="2238028"/>
          </a:xfrm>
          <a:custGeom>
            <a:avLst/>
            <a:gdLst/>
            <a:ahLst/>
            <a:cxnLst/>
            <a:rect l="l" t="t" r="r" b="b"/>
            <a:pathLst>
              <a:path w="1602988" h="2238028">
                <a:moveTo>
                  <a:pt x="0" y="0"/>
                </a:moveTo>
                <a:lnTo>
                  <a:pt x="1602988" y="0"/>
                </a:lnTo>
                <a:lnTo>
                  <a:pt x="1602988" y="2238028"/>
                </a:lnTo>
                <a:lnTo>
                  <a:pt x="0" y="2238028"/>
                </a:lnTo>
                <a:lnTo>
                  <a:pt x="0" y="0"/>
                </a:lnTo>
                <a:close/>
              </a:path>
            </a:pathLst>
          </a:custGeom>
          <a:blipFill>
            <a:blip r:embed="rId4">
              <a:alphaModFix amt="30000"/>
            </a:blip>
            <a:stretch>
              <a:fillRect/>
            </a:stretch>
          </a:blipFill>
        </p:spPr>
      </p:sp>
      <p:sp>
        <p:nvSpPr>
          <p:cNvPr id="9" name="Freeform 9"/>
          <p:cNvSpPr/>
          <p:nvPr/>
        </p:nvSpPr>
        <p:spPr>
          <a:xfrm>
            <a:off x="4127702" y="8355473"/>
            <a:ext cx="1240303" cy="1244401"/>
          </a:xfrm>
          <a:custGeom>
            <a:avLst/>
            <a:gdLst/>
            <a:ahLst/>
            <a:cxnLst/>
            <a:rect l="l" t="t" r="r" b="b"/>
            <a:pathLst>
              <a:path w="1240303" h="1244401">
                <a:moveTo>
                  <a:pt x="0" y="0"/>
                </a:moveTo>
                <a:lnTo>
                  <a:pt x="1240303" y="0"/>
                </a:lnTo>
                <a:lnTo>
                  <a:pt x="1240303" y="1244400"/>
                </a:lnTo>
                <a:lnTo>
                  <a:pt x="0" y="1244400"/>
                </a:lnTo>
                <a:lnTo>
                  <a:pt x="0" y="0"/>
                </a:lnTo>
                <a:close/>
              </a:path>
            </a:pathLst>
          </a:custGeom>
          <a:blipFill>
            <a:blip r:embed="rId5"/>
            <a:stretch>
              <a:fillRect/>
            </a:stretch>
          </a:blipFill>
        </p:spPr>
      </p:sp>
      <p:sp>
        <p:nvSpPr>
          <p:cNvPr id="10" name="Freeform 10"/>
          <p:cNvSpPr/>
          <p:nvPr/>
        </p:nvSpPr>
        <p:spPr>
          <a:xfrm>
            <a:off x="13429029" y="4361874"/>
            <a:ext cx="6244639" cy="6244639"/>
          </a:xfrm>
          <a:custGeom>
            <a:avLst/>
            <a:gdLst/>
            <a:ahLst/>
            <a:cxnLst/>
            <a:rect l="l" t="t" r="r" b="b"/>
            <a:pathLst>
              <a:path w="6244639" h="6244639">
                <a:moveTo>
                  <a:pt x="0" y="0"/>
                </a:moveTo>
                <a:lnTo>
                  <a:pt x="6244639" y="0"/>
                </a:lnTo>
                <a:lnTo>
                  <a:pt x="6244639" y="6244638"/>
                </a:lnTo>
                <a:lnTo>
                  <a:pt x="0" y="6244638"/>
                </a:lnTo>
                <a:lnTo>
                  <a:pt x="0" y="0"/>
                </a:lnTo>
                <a:close/>
              </a:path>
            </a:pathLst>
          </a:custGeom>
          <a:blipFill>
            <a:blip r:embed="rId2"/>
            <a:stretch>
              <a:fillRect/>
            </a:stretch>
          </a:blipFill>
        </p:spPr>
      </p:sp>
      <p:grpSp>
        <p:nvGrpSpPr>
          <p:cNvPr id="11" name="Group 11"/>
          <p:cNvGrpSpPr/>
          <p:nvPr/>
        </p:nvGrpSpPr>
        <p:grpSpPr>
          <a:xfrm>
            <a:off x="667058" y="752373"/>
            <a:ext cx="1638300" cy="1638300"/>
            <a:chOff x="0" y="0"/>
            <a:chExt cx="2184400" cy="2184400"/>
          </a:xfrm>
        </p:grpSpPr>
        <p:grpSp>
          <p:nvGrpSpPr>
            <p:cNvPr id="12" name="Group 12"/>
            <p:cNvGrpSpPr/>
            <p:nvPr/>
          </p:nvGrpSpPr>
          <p:grpSpPr>
            <a:xfrm>
              <a:off x="0" y="0"/>
              <a:ext cx="2184400" cy="218440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38A">
                  <a:alpha val="60000"/>
                </a:srgbClr>
              </a:solidFill>
            </p:spPr>
          </p:sp>
          <p:sp>
            <p:nvSpPr>
              <p:cNvPr id="14" name="TextBox 14"/>
              <p:cNvSpPr txBox="1"/>
              <p:nvPr/>
            </p:nvSpPr>
            <p:spPr>
              <a:xfrm>
                <a:off x="76200" y="19050"/>
                <a:ext cx="660400" cy="717550"/>
              </a:xfrm>
              <a:prstGeom prst="rect">
                <a:avLst/>
              </a:prstGeom>
            </p:spPr>
            <p:txBody>
              <a:bodyPr lIns="50800" tIns="50800" rIns="50800" bIns="50800" rtlCol="0" anchor="ctr"/>
              <a:lstStyle/>
              <a:p>
                <a:pPr algn="ctr">
                  <a:lnSpc>
                    <a:spcPts val="3299"/>
                  </a:lnSpc>
                </a:pPr>
                <a:endParaRPr/>
              </a:p>
            </p:txBody>
          </p:sp>
        </p:grpSp>
        <p:grpSp>
          <p:nvGrpSpPr>
            <p:cNvPr id="15" name="Group 15"/>
            <p:cNvGrpSpPr/>
            <p:nvPr/>
          </p:nvGrpSpPr>
          <p:grpSpPr>
            <a:xfrm>
              <a:off x="196850" y="215900"/>
              <a:ext cx="1790700" cy="1752600"/>
              <a:chOff x="0" y="0"/>
              <a:chExt cx="812800" cy="795506"/>
            </a:xfrm>
          </p:grpSpPr>
          <p:sp>
            <p:nvSpPr>
              <p:cNvPr id="16" name="Freeform 16"/>
              <p:cNvSpPr/>
              <p:nvPr/>
            </p:nvSpPr>
            <p:spPr>
              <a:xfrm>
                <a:off x="0" y="0"/>
                <a:ext cx="812800" cy="795506"/>
              </a:xfrm>
              <a:custGeom>
                <a:avLst/>
                <a:gdLst/>
                <a:ahLst/>
                <a:cxnLst/>
                <a:rect l="l" t="t" r="r" b="b"/>
                <a:pathLst>
                  <a:path w="812800" h="795506">
                    <a:moveTo>
                      <a:pt x="406400" y="0"/>
                    </a:moveTo>
                    <a:cubicBezTo>
                      <a:pt x="181951" y="0"/>
                      <a:pt x="0" y="178080"/>
                      <a:pt x="0" y="397753"/>
                    </a:cubicBezTo>
                    <a:cubicBezTo>
                      <a:pt x="0" y="617426"/>
                      <a:pt x="181951" y="795506"/>
                      <a:pt x="406400" y="795506"/>
                    </a:cubicBezTo>
                    <a:cubicBezTo>
                      <a:pt x="630849" y="795506"/>
                      <a:pt x="812800" y="617426"/>
                      <a:pt x="812800" y="397753"/>
                    </a:cubicBezTo>
                    <a:cubicBezTo>
                      <a:pt x="812800" y="178080"/>
                      <a:pt x="630849" y="0"/>
                      <a:pt x="406400" y="0"/>
                    </a:cubicBezTo>
                    <a:close/>
                  </a:path>
                </a:pathLst>
              </a:custGeom>
              <a:solidFill>
                <a:srgbClr val="13538A"/>
              </a:solidFill>
            </p:spPr>
          </p:sp>
          <p:sp>
            <p:nvSpPr>
              <p:cNvPr id="17" name="TextBox 17"/>
              <p:cNvSpPr txBox="1"/>
              <p:nvPr/>
            </p:nvSpPr>
            <p:spPr>
              <a:xfrm>
                <a:off x="76200" y="-30196"/>
                <a:ext cx="660400" cy="751124"/>
              </a:xfrm>
              <a:prstGeom prst="rect">
                <a:avLst/>
              </a:prstGeom>
            </p:spPr>
            <p:txBody>
              <a:bodyPr lIns="0" tIns="0" rIns="0" bIns="0" rtlCol="0" anchor="ctr"/>
              <a:lstStyle/>
              <a:p>
                <a:pPr algn="ctr">
                  <a:lnSpc>
                    <a:spcPts val="5250"/>
                  </a:lnSpc>
                </a:pPr>
                <a:r>
                  <a:rPr lang="en-US" sz="3500" b="1">
                    <a:solidFill>
                      <a:srgbClr val="FFFFFF"/>
                    </a:solidFill>
                    <a:latin typeface="Aileron Bold"/>
                    <a:ea typeface="Aileron Bold"/>
                    <a:cs typeface="Aileron Bold"/>
                    <a:sym typeface="Aileron Bold"/>
                  </a:rPr>
                  <a:t>01</a:t>
                </a:r>
              </a:p>
            </p:txBody>
          </p:sp>
        </p:grpSp>
      </p:grpSp>
      <p:sp>
        <p:nvSpPr>
          <p:cNvPr id="18" name="AutoShape 18"/>
          <p:cNvSpPr/>
          <p:nvPr/>
        </p:nvSpPr>
        <p:spPr>
          <a:xfrm>
            <a:off x="2305358" y="2238617"/>
            <a:ext cx="850210" cy="692388"/>
          </a:xfrm>
          <a:prstGeom prst="line">
            <a:avLst/>
          </a:prstGeom>
          <a:ln w="76200" cap="flat">
            <a:solidFill>
              <a:srgbClr val="FFFFFF"/>
            </a:solidFill>
            <a:prstDash val="solid"/>
            <a:headEnd type="none" w="sm" len="sm"/>
            <a:tailEnd type="none" w="sm" len="sm"/>
          </a:ln>
        </p:spPr>
      </p:sp>
      <p:grpSp>
        <p:nvGrpSpPr>
          <p:cNvPr id="19" name="Group 19"/>
          <p:cNvGrpSpPr/>
          <p:nvPr/>
        </p:nvGrpSpPr>
        <p:grpSpPr>
          <a:xfrm>
            <a:off x="3155569" y="2778948"/>
            <a:ext cx="1638300" cy="1638300"/>
            <a:chOff x="0" y="0"/>
            <a:chExt cx="2184400" cy="2184400"/>
          </a:xfrm>
        </p:grpSpPr>
        <p:grpSp>
          <p:nvGrpSpPr>
            <p:cNvPr id="20" name="Group 20"/>
            <p:cNvGrpSpPr/>
            <p:nvPr/>
          </p:nvGrpSpPr>
          <p:grpSpPr>
            <a:xfrm>
              <a:off x="0" y="0"/>
              <a:ext cx="2184400" cy="2184400"/>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65E89">
                  <a:alpha val="60000"/>
                </a:srgbClr>
              </a:solidFill>
            </p:spPr>
          </p:sp>
          <p:sp>
            <p:nvSpPr>
              <p:cNvPr id="22" name="TextBox 22"/>
              <p:cNvSpPr txBox="1"/>
              <p:nvPr/>
            </p:nvSpPr>
            <p:spPr>
              <a:xfrm>
                <a:off x="76200" y="19050"/>
                <a:ext cx="660400" cy="717550"/>
              </a:xfrm>
              <a:prstGeom prst="rect">
                <a:avLst/>
              </a:prstGeom>
            </p:spPr>
            <p:txBody>
              <a:bodyPr lIns="50800" tIns="50800" rIns="50800" bIns="50800" rtlCol="0" anchor="ctr"/>
              <a:lstStyle/>
              <a:p>
                <a:pPr algn="ctr">
                  <a:lnSpc>
                    <a:spcPts val="3299"/>
                  </a:lnSpc>
                </a:pPr>
                <a:endParaRPr/>
              </a:p>
            </p:txBody>
          </p:sp>
        </p:grpSp>
        <p:grpSp>
          <p:nvGrpSpPr>
            <p:cNvPr id="23" name="Group 23"/>
            <p:cNvGrpSpPr/>
            <p:nvPr/>
          </p:nvGrpSpPr>
          <p:grpSpPr>
            <a:xfrm>
              <a:off x="196850" y="215900"/>
              <a:ext cx="1790700" cy="1752600"/>
              <a:chOff x="0" y="0"/>
              <a:chExt cx="812800" cy="795506"/>
            </a:xfrm>
          </p:grpSpPr>
          <p:sp>
            <p:nvSpPr>
              <p:cNvPr id="24" name="Freeform 24"/>
              <p:cNvSpPr/>
              <p:nvPr/>
            </p:nvSpPr>
            <p:spPr>
              <a:xfrm>
                <a:off x="0" y="0"/>
                <a:ext cx="812800" cy="795506"/>
              </a:xfrm>
              <a:custGeom>
                <a:avLst/>
                <a:gdLst/>
                <a:ahLst/>
                <a:cxnLst/>
                <a:rect l="l" t="t" r="r" b="b"/>
                <a:pathLst>
                  <a:path w="812800" h="795506">
                    <a:moveTo>
                      <a:pt x="406400" y="0"/>
                    </a:moveTo>
                    <a:cubicBezTo>
                      <a:pt x="181951" y="0"/>
                      <a:pt x="0" y="178080"/>
                      <a:pt x="0" y="397753"/>
                    </a:cubicBezTo>
                    <a:cubicBezTo>
                      <a:pt x="0" y="617426"/>
                      <a:pt x="181951" y="795506"/>
                      <a:pt x="406400" y="795506"/>
                    </a:cubicBezTo>
                    <a:cubicBezTo>
                      <a:pt x="630849" y="795506"/>
                      <a:pt x="812800" y="617426"/>
                      <a:pt x="812800" y="397753"/>
                    </a:cubicBezTo>
                    <a:cubicBezTo>
                      <a:pt x="812800" y="178080"/>
                      <a:pt x="630849" y="0"/>
                      <a:pt x="406400" y="0"/>
                    </a:cubicBezTo>
                    <a:close/>
                  </a:path>
                </a:pathLst>
              </a:custGeom>
              <a:solidFill>
                <a:srgbClr val="465E89"/>
              </a:solidFill>
            </p:spPr>
          </p:sp>
          <p:sp>
            <p:nvSpPr>
              <p:cNvPr id="25" name="TextBox 25"/>
              <p:cNvSpPr txBox="1"/>
              <p:nvPr/>
            </p:nvSpPr>
            <p:spPr>
              <a:xfrm>
                <a:off x="76200" y="-30196"/>
                <a:ext cx="660400" cy="751124"/>
              </a:xfrm>
              <a:prstGeom prst="rect">
                <a:avLst/>
              </a:prstGeom>
            </p:spPr>
            <p:txBody>
              <a:bodyPr lIns="0" tIns="0" rIns="0" bIns="0" rtlCol="0" anchor="ctr"/>
              <a:lstStyle/>
              <a:p>
                <a:pPr algn="ctr">
                  <a:lnSpc>
                    <a:spcPts val="5250"/>
                  </a:lnSpc>
                </a:pPr>
                <a:r>
                  <a:rPr lang="en-US" sz="3500" b="1">
                    <a:solidFill>
                      <a:srgbClr val="FFFFFF"/>
                    </a:solidFill>
                    <a:latin typeface="Aileron Bold"/>
                    <a:ea typeface="Aileron Bold"/>
                    <a:cs typeface="Aileron Bold"/>
                    <a:sym typeface="Aileron Bold"/>
                  </a:rPr>
                  <a:t>30</a:t>
                </a:r>
              </a:p>
            </p:txBody>
          </p:sp>
        </p:grpSp>
      </p:grpSp>
      <p:grpSp>
        <p:nvGrpSpPr>
          <p:cNvPr id="26" name="Group 26"/>
          <p:cNvGrpSpPr/>
          <p:nvPr/>
        </p:nvGrpSpPr>
        <p:grpSpPr>
          <a:xfrm>
            <a:off x="1229096" y="5244993"/>
            <a:ext cx="1638300" cy="1638300"/>
            <a:chOff x="0" y="0"/>
            <a:chExt cx="2184400" cy="2184400"/>
          </a:xfrm>
        </p:grpSpPr>
        <p:grpSp>
          <p:nvGrpSpPr>
            <p:cNvPr id="27" name="Group 27"/>
            <p:cNvGrpSpPr/>
            <p:nvPr/>
          </p:nvGrpSpPr>
          <p:grpSpPr>
            <a:xfrm>
              <a:off x="0" y="0"/>
              <a:ext cx="2184400" cy="2184400"/>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777B6">
                  <a:alpha val="60000"/>
                </a:srgbClr>
              </a:solidFill>
            </p:spPr>
          </p:sp>
          <p:sp>
            <p:nvSpPr>
              <p:cNvPr id="29" name="TextBox 29"/>
              <p:cNvSpPr txBox="1"/>
              <p:nvPr/>
            </p:nvSpPr>
            <p:spPr>
              <a:xfrm>
                <a:off x="76200" y="19050"/>
                <a:ext cx="660400" cy="717550"/>
              </a:xfrm>
              <a:prstGeom prst="rect">
                <a:avLst/>
              </a:prstGeom>
            </p:spPr>
            <p:txBody>
              <a:bodyPr lIns="50800" tIns="50800" rIns="50800" bIns="50800" rtlCol="0" anchor="ctr"/>
              <a:lstStyle/>
              <a:p>
                <a:pPr algn="ctr">
                  <a:lnSpc>
                    <a:spcPts val="3299"/>
                  </a:lnSpc>
                </a:pPr>
                <a:endParaRPr/>
              </a:p>
            </p:txBody>
          </p:sp>
        </p:grpSp>
        <p:grpSp>
          <p:nvGrpSpPr>
            <p:cNvPr id="30" name="Group 30"/>
            <p:cNvGrpSpPr/>
            <p:nvPr/>
          </p:nvGrpSpPr>
          <p:grpSpPr>
            <a:xfrm>
              <a:off x="196850" y="215900"/>
              <a:ext cx="1790700" cy="1752600"/>
              <a:chOff x="0" y="0"/>
              <a:chExt cx="812800" cy="795506"/>
            </a:xfrm>
          </p:grpSpPr>
          <p:sp>
            <p:nvSpPr>
              <p:cNvPr id="31" name="Freeform 31"/>
              <p:cNvSpPr/>
              <p:nvPr/>
            </p:nvSpPr>
            <p:spPr>
              <a:xfrm>
                <a:off x="0" y="0"/>
                <a:ext cx="812800" cy="795506"/>
              </a:xfrm>
              <a:custGeom>
                <a:avLst/>
                <a:gdLst/>
                <a:ahLst/>
                <a:cxnLst/>
                <a:rect l="l" t="t" r="r" b="b"/>
                <a:pathLst>
                  <a:path w="812800" h="795506">
                    <a:moveTo>
                      <a:pt x="406400" y="0"/>
                    </a:moveTo>
                    <a:cubicBezTo>
                      <a:pt x="181951" y="0"/>
                      <a:pt x="0" y="178080"/>
                      <a:pt x="0" y="397753"/>
                    </a:cubicBezTo>
                    <a:cubicBezTo>
                      <a:pt x="0" y="617426"/>
                      <a:pt x="181951" y="795506"/>
                      <a:pt x="406400" y="795506"/>
                    </a:cubicBezTo>
                    <a:cubicBezTo>
                      <a:pt x="630849" y="795506"/>
                      <a:pt x="812800" y="617426"/>
                      <a:pt x="812800" y="397753"/>
                    </a:cubicBezTo>
                    <a:cubicBezTo>
                      <a:pt x="812800" y="178080"/>
                      <a:pt x="630849" y="0"/>
                      <a:pt x="406400" y="0"/>
                    </a:cubicBezTo>
                    <a:close/>
                  </a:path>
                </a:pathLst>
              </a:custGeom>
              <a:solidFill>
                <a:srgbClr val="9777B6"/>
              </a:solidFill>
            </p:spPr>
          </p:sp>
          <p:sp>
            <p:nvSpPr>
              <p:cNvPr id="32" name="TextBox 32"/>
              <p:cNvSpPr txBox="1"/>
              <p:nvPr/>
            </p:nvSpPr>
            <p:spPr>
              <a:xfrm>
                <a:off x="76200" y="-30196"/>
                <a:ext cx="660400" cy="751124"/>
              </a:xfrm>
              <a:prstGeom prst="rect">
                <a:avLst/>
              </a:prstGeom>
            </p:spPr>
            <p:txBody>
              <a:bodyPr lIns="0" tIns="0" rIns="0" bIns="0" rtlCol="0" anchor="ctr"/>
              <a:lstStyle/>
              <a:p>
                <a:pPr algn="ctr">
                  <a:lnSpc>
                    <a:spcPts val="5250"/>
                  </a:lnSpc>
                </a:pPr>
                <a:r>
                  <a:rPr lang="en-US" sz="3500" b="1">
                    <a:solidFill>
                      <a:srgbClr val="FFFFFF"/>
                    </a:solidFill>
                    <a:latin typeface="Aileron Bold"/>
                    <a:ea typeface="Aileron Bold"/>
                    <a:cs typeface="Aileron Bold"/>
                    <a:sym typeface="Aileron Bold"/>
                  </a:rPr>
                  <a:t>36</a:t>
                </a:r>
              </a:p>
            </p:txBody>
          </p:sp>
        </p:grpSp>
      </p:grpSp>
      <p:sp>
        <p:nvSpPr>
          <p:cNvPr id="33" name="AutoShape 33"/>
          <p:cNvSpPr/>
          <p:nvPr/>
        </p:nvSpPr>
        <p:spPr>
          <a:xfrm flipH="1">
            <a:off x="2688166" y="4417248"/>
            <a:ext cx="646634" cy="827745"/>
          </a:xfrm>
          <a:prstGeom prst="line">
            <a:avLst/>
          </a:prstGeom>
          <a:ln w="76200" cap="flat">
            <a:solidFill>
              <a:srgbClr val="FFFFFF"/>
            </a:solidFill>
            <a:prstDash val="solid"/>
            <a:headEnd type="none" w="sm" len="sm"/>
            <a:tailEnd type="none" w="sm" len="sm"/>
          </a:ln>
        </p:spPr>
      </p:sp>
      <p:sp>
        <p:nvSpPr>
          <p:cNvPr id="34" name="AutoShape 34"/>
          <p:cNvSpPr/>
          <p:nvPr/>
        </p:nvSpPr>
        <p:spPr>
          <a:xfrm>
            <a:off x="2765460" y="6883293"/>
            <a:ext cx="645029" cy="736707"/>
          </a:xfrm>
          <a:prstGeom prst="line">
            <a:avLst/>
          </a:prstGeom>
          <a:ln w="76200" cap="flat">
            <a:solidFill>
              <a:srgbClr val="FFFFFF"/>
            </a:solidFill>
            <a:prstDash val="solid"/>
            <a:headEnd type="none" w="sm" len="sm"/>
            <a:tailEnd type="none" w="sm" len="sm"/>
          </a:ln>
        </p:spPr>
      </p:sp>
      <p:grpSp>
        <p:nvGrpSpPr>
          <p:cNvPr id="35" name="Group 35"/>
          <p:cNvGrpSpPr/>
          <p:nvPr/>
        </p:nvGrpSpPr>
        <p:grpSpPr>
          <a:xfrm>
            <a:off x="3308552" y="7620000"/>
            <a:ext cx="1638300" cy="1638300"/>
            <a:chOff x="0" y="0"/>
            <a:chExt cx="2184400" cy="2184400"/>
          </a:xfrm>
        </p:grpSpPr>
        <p:grpSp>
          <p:nvGrpSpPr>
            <p:cNvPr id="36" name="Group 36"/>
            <p:cNvGrpSpPr/>
            <p:nvPr/>
          </p:nvGrpSpPr>
          <p:grpSpPr>
            <a:xfrm>
              <a:off x="0" y="0"/>
              <a:ext cx="2184400" cy="2184400"/>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08AAD">
                  <a:alpha val="60000"/>
                </a:srgbClr>
              </a:solidFill>
            </p:spPr>
          </p:sp>
          <p:sp>
            <p:nvSpPr>
              <p:cNvPr id="38" name="TextBox 38"/>
              <p:cNvSpPr txBox="1"/>
              <p:nvPr/>
            </p:nvSpPr>
            <p:spPr>
              <a:xfrm>
                <a:off x="76200" y="19050"/>
                <a:ext cx="660400" cy="717550"/>
              </a:xfrm>
              <a:prstGeom prst="rect">
                <a:avLst/>
              </a:prstGeom>
            </p:spPr>
            <p:txBody>
              <a:bodyPr lIns="50800" tIns="50800" rIns="50800" bIns="50800" rtlCol="0" anchor="ctr"/>
              <a:lstStyle/>
              <a:p>
                <a:pPr algn="ctr">
                  <a:lnSpc>
                    <a:spcPts val="3299"/>
                  </a:lnSpc>
                </a:pPr>
                <a:endParaRPr/>
              </a:p>
            </p:txBody>
          </p:sp>
        </p:grpSp>
        <p:grpSp>
          <p:nvGrpSpPr>
            <p:cNvPr id="39" name="Group 39"/>
            <p:cNvGrpSpPr/>
            <p:nvPr/>
          </p:nvGrpSpPr>
          <p:grpSpPr>
            <a:xfrm>
              <a:off x="196850" y="215900"/>
              <a:ext cx="1790700" cy="1752600"/>
              <a:chOff x="0" y="0"/>
              <a:chExt cx="812800" cy="795506"/>
            </a:xfrm>
          </p:grpSpPr>
          <p:sp>
            <p:nvSpPr>
              <p:cNvPr id="40" name="Freeform 40"/>
              <p:cNvSpPr/>
              <p:nvPr/>
            </p:nvSpPr>
            <p:spPr>
              <a:xfrm>
                <a:off x="0" y="0"/>
                <a:ext cx="812800" cy="795506"/>
              </a:xfrm>
              <a:custGeom>
                <a:avLst/>
                <a:gdLst/>
                <a:ahLst/>
                <a:cxnLst/>
                <a:rect l="l" t="t" r="r" b="b"/>
                <a:pathLst>
                  <a:path w="812800" h="795506">
                    <a:moveTo>
                      <a:pt x="406400" y="0"/>
                    </a:moveTo>
                    <a:cubicBezTo>
                      <a:pt x="181951" y="0"/>
                      <a:pt x="0" y="178080"/>
                      <a:pt x="0" y="397753"/>
                    </a:cubicBezTo>
                    <a:cubicBezTo>
                      <a:pt x="0" y="617426"/>
                      <a:pt x="181951" y="795506"/>
                      <a:pt x="406400" y="795506"/>
                    </a:cubicBezTo>
                    <a:cubicBezTo>
                      <a:pt x="630849" y="795506"/>
                      <a:pt x="812800" y="617426"/>
                      <a:pt x="812800" y="397753"/>
                    </a:cubicBezTo>
                    <a:cubicBezTo>
                      <a:pt x="812800" y="178080"/>
                      <a:pt x="630849" y="0"/>
                      <a:pt x="406400" y="0"/>
                    </a:cubicBezTo>
                    <a:close/>
                  </a:path>
                </a:pathLst>
              </a:custGeom>
              <a:solidFill>
                <a:srgbClr val="A08AAD"/>
              </a:solidFill>
            </p:spPr>
          </p:sp>
          <p:sp>
            <p:nvSpPr>
              <p:cNvPr id="41" name="TextBox 41"/>
              <p:cNvSpPr txBox="1"/>
              <p:nvPr/>
            </p:nvSpPr>
            <p:spPr>
              <a:xfrm>
                <a:off x="76200" y="-30196"/>
                <a:ext cx="660400" cy="751124"/>
              </a:xfrm>
              <a:prstGeom prst="rect">
                <a:avLst/>
              </a:prstGeom>
            </p:spPr>
            <p:txBody>
              <a:bodyPr lIns="0" tIns="0" rIns="0" bIns="0" rtlCol="0" anchor="ctr"/>
              <a:lstStyle/>
              <a:p>
                <a:pPr algn="ctr">
                  <a:lnSpc>
                    <a:spcPts val="5250"/>
                  </a:lnSpc>
                </a:pPr>
                <a:r>
                  <a:rPr lang="en-US" sz="3500" b="1">
                    <a:solidFill>
                      <a:srgbClr val="FFFFFF"/>
                    </a:solidFill>
                    <a:latin typeface="Aileron Bold"/>
                    <a:ea typeface="Aileron Bold"/>
                    <a:cs typeface="Aileron Bold"/>
                    <a:sym typeface="Aileron Bold"/>
                  </a:rPr>
                  <a:t>61</a:t>
                </a:r>
              </a:p>
            </p:txBody>
          </p:sp>
        </p:grpSp>
      </p:grpSp>
      <p:sp>
        <p:nvSpPr>
          <p:cNvPr id="42" name="Freeform 42"/>
          <p:cNvSpPr/>
          <p:nvPr/>
        </p:nvSpPr>
        <p:spPr>
          <a:xfrm>
            <a:off x="10430751" y="385170"/>
            <a:ext cx="1848560" cy="1287060"/>
          </a:xfrm>
          <a:custGeom>
            <a:avLst/>
            <a:gdLst/>
            <a:ahLst/>
            <a:cxnLst/>
            <a:rect l="l" t="t" r="r" b="b"/>
            <a:pathLst>
              <a:path w="1848560" h="1287060">
                <a:moveTo>
                  <a:pt x="0" y="0"/>
                </a:moveTo>
                <a:lnTo>
                  <a:pt x="1848561" y="0"/>
                </a:lnTo>
                <a:lnTo>
                  <a:pt x="1848561" y="1287060"/>
                </a:lnTo>
                <a:lnTo>
                  <a:pt x="0" y="1287060"/>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43" name="TextBox 43"/>
          <p:cNvSpPr txBox="1"/>
          <p:nvPr/>
        </p:nvSpPr>
        <p:spPr>
          <a:xfrm>
            <a:off x="12136874" y="7452"/>
            <a:ext cx="5775462" cy="1832945"/>
          </a:xfrm>
          <a:prstGeom prst="rect">
            <a:avLst/>
          </a:prstGeom>
        </p:spPr>
        <p:txBody>
          <a:bodyPr lIns="0" tIns="0" rIns="0" bIns="0" rtlCol="0" anchor="t">
            <a:spAutoFit/>
          </a:bodyPr>
          <a:lstStyle/>
          <a:p>
            <a:pPr algn="r">
              <a:lnSpc>
                <a:spcPts val="14996"/>
              </a:lnSpc>
            </a:pPr>
            <a:r>
              <a:rPr lang="en-US" sz="10711" b="1">
                <a:solidFill>
                  <a:srgbClr val="000000"/>
                </a:solidFill>
                <a:latin typeface="Oswald Bold"/>
                <a:ea typeface="Oswald Bold"/>
                <a:cs typeface="Oswald Bold"/>
                <a:sym typeface="Oswald Bold"/>
              </a:rPr>
              <a:t>MEMBERS</a:t>
            </a:r>
          </a:p>
        </p:txBody>
      </p:sp>
      <p:sp>
        <p:nvSpPr>
          <p:cNvPr id="44" name="TextBox 44"/>
          <p:cNvSpPr txBox="1"/>
          <p:nvPr/>
        </p:nvSpPr>
        <p:spPr>
          <a:xfrm>
            <a:off x="2688166" y="1023731"/>
            <a:ext cx="2379732" cy="1038434"/>
          </a:xfrm>
          <a:prstGeom prst="rect">
            <a:avLst/>
          </a:prstGeom>
        </p:spPr>
        <p:txBody>
          <a:bodyPr lIns="0" tIns="0" rIns="0" bIns="0" rtlCol="0" anchor="t">
            <a:spAutoFit/>
          </a:bodyPr>
          <a:lstStyle/>
          <a:p>
            <a:pPr algn="ctr">
              <a:lnSpc>
                <a:spcPts val="4186"/>
              </a:lnSpc>
            </a:pPr>
            <a:r>
              <a:rPr lang="en-US" sz="2990" b="1">
                <a:solidFill>
                  <a:srgbClr val="41A3A6"/>
                </a:solidFill>
                <a:latin typeface="Oswald Bold"/>
                <a:ea typeface="Oswald Bold"/>
                <a:cs typeface="Oswald Bold"/>
                <a:sym typeface="Oswald Bold"/>
              </a:rPr>
              <a:t>RUSHIKESH</a:t>
            </a:r>
          </a:p>
          <a:p>
            <a:pPr algn="ctr">
              <a:lnSpc>
                <a:spcPts val="4186"/>
              </a:lnSpc>
            </a:pPr>
            <a:r>
              <a:rPr lang="en-US" sz="2990" b="1">
                <a:solidFill>
                  <a:srgbClr val="323232"/>
                </a:solidFill>
                <a:latin typeface="Oswald Bold"/>
                <a:ea typeface="Oswald Bold"/>
                <a:cs typeface="Oswald Bold"/>
                <a:sym typeface="Oswald Bold"/>
              </a:rPr>
              <a:t>BAGUL</a:t>
            </a:r>
          </a:p>
        </p:txBody>
      </p:sp>
      <p:sp>
        <p:nvSpPr>
          <p:cNvPr id="45" name="TextBox 45"/>
          <p:cNvSpPr txBox="1"/>
          <p:nvPr/>
        </p:nvSpPr>
        <p:spPr>
          <a:xfrm>
            <a:off x="2988273" y="5516351"/>
            <a:ext cx="2379732" cy="1038434"/>
          </a:xfrm>
          <a:prstGeom prst="rect">
            <a:avLst/>
          </a:prstGeom>
        </p:spPr>
        <p:txBody>
          <a:bodyPr lIns="0" tIns="0" rIns="0" bIns="0" rtlCol="0" anchor="t">
            <a:spAutoFit/>
          </a:bodyPr>
          <a:lstStyle/>
          <a:p>
            <a:pPr algn="ctr">
              <a:lnSpc>
                <a:spcPts val="4186"/>
              </a:lnSpc>
            </a:pPr>
            <a:r>
              <a:rPr lang="en-US" sz="2990" b="1">
                <a:solidFill>
                  <a:srgbClr val="41A3A6"/>
                </a:solidFill>
                <a:latin typeface="Oswald Bold"/>
                <a:ea typeface="Oswald Bold"/>
                <a:cs typeface="Oswald Bold"/>
                <a:sym typeface="Oswald Bold"/>
              </a:rPr>
              <a:t>BISWAJIT </a:t>
            </a:r>
            <a:r>
              <a:rPr lang="en-US" sz="2990" b="1">
                <a:solidFill>
                  <a:srgbClr val="323232"/>
                </a:solidFill>
                <a:latin typeface="Oswald Bold"/>
                <a:ea typeface="Oswald Bold"/>
                <a:cs typeface="Oswald Bold"/>
                <a:sym typeface="Oswald Bold"/>
              </a:rPr>
              <a:t>PANDA</a:t>
            </a:r>
          </a:p>
        </p:txBody>
      </p:sp>
      <p:sp>
        <p:nvSpPr>
          <p:cNvPr id="46" name="TextBox 46"/>
          <p:cNvSpPr txBox="1"/>
          <p:nvPr/>
        </p:nvSpPr>
        <p:spPr>
          <a:xfrm>
            <a:off x="5368005" y="7891358"/>
            <a:ext cx="2379732" cy="1038434"/>
          </a:xfrm>
          <a:prstGeom prst="rect">
            <a:avLst/>
          </a:prstGeom>
        </p:spPr>
        <p:txBody>
          <a:bodyPr lIns="0" tIns="0" rIns="0" bIns="0" rtlCol="0" anchor="t">
            <a:spAutoFit/>
          </a:bodyPr>
          <a:lstStyle/>
          <a:p>
            <a:pPr algn="ctr">
              <a:lnSpc>
                <a:spcPts val="4186"/>
              </a:lnSpc>
            </a:pPr>
            <a:r>
              <a:rPr lang="en-US" sz="2990" b="1">
                <a:solidFill>
                  <a:srgbClr val="41A3A6"/>
                </a:solidFill>
                <a:latin typeface="Oswald Bold"/>
                <a:ea typeface="Oswald Bold"/>
                <a:cs typeface="Oswald Bold"/>
                <a:sym typeface="Oswald Bold"/>
              </a:rPr>
              <a:t>BHAVIN</a:t>
            </a:r>
          </a:p>
          <a:p>
            <a:pPr algn="ctr">
              <a:lnSpc>
                <a:spcPts val="4186"/>
              </a:lnSpc>
            </a:pPr>
            <a:r>
              <a:rPr lang="en-US" sz="2990" b="1">
                <a:solidFill>
                  <a:srgbClr val="323232"/>
                </a:solidFill>
                <a:latin typeface="Oswald Bold"/>
                <a:ea typeface="Oswald Bold"/>
                <a:cs typeface="Oswald Bold"/>
                <a:sym typeface="Oswald Bold"/>
              </a:rPr>
              <a:t>WAGHELA</a:t>
            </a:r>
          </a:p>
        </p:txBody>
      </p:sp>
      <p:sp>
        <p:nvSpPr>
          <p:cNvPr id="47" name="TextBox 47"/>
          <p:cNvSpPr txBox="1"/>
          <p:nvPr/>
        </p:nvSpPr>
        <p:spPr>
          <a:xfrm>
            <a:off x="5368005" y="3050306"/>
            <a:ext cx="2379732" cy="1038434"/>
          </a:xfrm>
          <a:prstGeom prst="rect">
            <a:avLst/>
          </a:prstGeom>
        </p:spPr>
        <p:txBody>
          <a:bodyPr lIns="0" tIns="0" rIns="0" bIns="0" rtlCol="0" anchor="t">
            <a:spAutoFit/>
          </a:bodyPr>
          <a:lstStyle/>
          <a:p>
            <a:pPr algn="ctr">
              <a:lnSpc>
                <a:spcPts val="4186"/>
              </a:lnSpc>
            </a:pPr>
            <a:r>
              <a:rPr lang="en-US" sz="2990" b="1">
                <a:solidFill>
                  <a:srgbClr val="41A3A6"/>
                </a:solidFill>
                <a:latin typeface="Oswald Bold"/>
                <a:ea typeface="Oswald Bold"/>
                <a:cs typeface="Oswald Bold"/>
                <a:sym typeface="Oswald Bold"/>
              </a:rPr>
              <a:t>ASHWIN </a:t>
            </a:r>
            <a:r>
              <a:rPr lang="en-US" sz="2990" b="1">
                <a:solidFill>
                  <a:srgbClr val="323232"/>
                </a:solidFill>
                <a:latin typeface="Oswald Bold"/>
                <a:ea typeface="Oswald Bold"/>
                <a:cs typeface="Oswald Bold"/>
                <a:sym typeface="Oswald Bold"/>
              </a:rPr>
              <a:t>MAHAWAR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FDFDF"/>
        </a:solidFill>
        <a:effectLst/>
      </p:bgPr>
    </p:bg>
    <p:spTree>
      <p:nvGrpSpPr>
        <p:cNvPr id="1" name=""/>
        <p:cNvGrpSpPr/>
        <p:nvPr/>
      </p:nvGrpSpPr>
      <p:grpSpPr>
        <a:xfrm>
          <a:off x="0" y="0"/>
          <a:ext cx="0" cy="0"/>
          <a:chOff x="0" y="0"/>
          <a:chExt cx="0" cy="0"/>
        </a:xfrm>
      </p:grpSpPr>
      <p:grpSp>
        <p:nvGrpSpPr>
          <p:cNvPr id="2" name="Group 2"/>
          <p:cNvGrpSpPr/>
          <p:nvPr/>
        </p:nvGrpSpPr>
        <p:grpSpPr>
          <a:xfrm>
            <a:off x="2291550" y="2328915"/>
            <a:ext cx="9786221" cy="6042815"/>
            <a:chOff x="0" y="0"/>
            <a:chExt cx="3570040" cy="2204435"/>
          </a:xfrm>
        </p:grpSpPr>
        <p:sp>
          <p:nvSpPr>
            <p:cNvPr id="3" name="Freeform 3"/>
            <p:cNvSpPr/>
            <p:nvPr/>
          </p:nvSpPr>
          <p:spPr>
            <a:xfrm>
              <a:off x="0" y="0"/>
              <a:ext cx="3570040" cy="2204435"/>
            </a:xfrm>
            <a:custGeom>
              <a:avLst/>
              <a:gdLst/>
              <a:ahLst/>
              <a:cxnLst/>
              <a:rect l="l" t="t" r="r" b="b"/>
              <a:pathLst>
                <a:path w="3570040" h="2204435">
                  <a:moveTo>
                    <a:pt x="3445580" y="59690"/>
                  </a:moveTo>
                  <a:cubicBezTo>
                    <a:pt x="3481140" y="59690"/>
                    <a:pt x="3510350" y="88900"/>
                    <a:pt x="3510350" y="124460"/>
                  </a:cubicBezTo>
                  <a:lnTo>
                    <a:pt x="3510350" y="2079975"/>
                  </a:lnTo>
                  <a:cubicBezTo>
                    <a:pt x="3510350" y="2115535"/>
                    <a:pt x="3481140" y="2144745"/>
                    <a:pt x="3445580" y="2144745"/>
                  </a:cubicBezTo>
                  <a:lnTo>
                    <a:pt x="124460" y="2144745"/>
                  </a:lnTo>
                  <a:cubicBezTo>
                    <a:pt x="88900" y="2144745"/>
                    <a:pt x="59690" y="2115535"/>
                    <a:pt x="59690" y="2079975"/>
                  </a:cubicBezTo>
                  <a:lnTo>
                    <a:pt x="59690" y="124460"/>
                  </a:lnTo>
                  <a:cubicBezTo>
                    <a:pt x="59690" y="88900"/>
                    <a:pt x="88900" y="59690"/>
                    <a:pt x="124460" y="59690"/>
                  </a:cubicBezTo>
                  <a:lnTo>
                    <a:pt x="3445580" y="59690"/>
                  </a:lnTo>
                  <a:moveTo>
                    <a:pt x="3445580" y="0"/>
                  </a:moveTo>
                  <a:lnTo>
                    <a:pt x="124460" y="0"/>
                  </a:lnTo>
                  <a:cubicBezTo>
                    <a:pt x="55880" y="0"/>
                    <a:pt x="0" y="55880"/>
                    <a:pt x="0" y="124460"/>
                  </a:cubicBezTo>
                  <a:lnTo>
                    <a:pt x="0" y="2079975"/>
                  </a:lnTo>
                  <a:cubicBezTo>
                    <a:pt x="0" y="2148555"/>
                    <a:pt x="55880" y="2204435"/>
                    <a:pt x="124460" y="2204435"/>
                  </a:cubicBezTo>
                  <a:lnTo>
                    <a:pt x="3445580" y="2204435"/>
                  </a:lnTo>
                  <a:cubicBezTo>
                    <a:pt x="3514160" y="2204435"/>
                    <a:pt x="3570040" y="2148555"/>
                    <a:pt x="3570040" y="2079975"/>
                  </a:cubicBezTo>
                  <a:lnTo>
                    <a:pt x="3570040" y="124460"/>
                  </a:lnTo>
                  <a:cubicBezTo>
                    <a:pt x="3570040" y="55880"/>
                    <a:pt x="3514160" y="0"/>
                    <a:pt x="3445580" y="0"/>
                  </a:cubicBezTo>
                  <a:close/>
                </a:path>
              </a:pathLst>
            </a:custGeom>
            <a:solidFill>
              <a:srgbClr val="278184"/>
            </a:solidFill>
          </p:spPr>
        </p:sp>
      </p:grpSp>
      <p:sp>
        <p:nvSpPr>
          <p:cNvPr id="4" name="Freeform 4"/>
          <p:cNvSpPr/>
          <p:nvPr/>
        </p:nvSpPr>
        <p:spPr>
          <a:xfrm>
            <a:off x="11126266" y="0"/>
            <a:ext cx="8381239" cy="10287000"/>
          </a:xfrm>
          <a:custGeom>
            <a:avLst/>
            <a:gdLst/>
            <a:ahLst/>
            <a:cxnLst/>
            <a:rect l="l" t="t" r="r" b="b"/>
            <a:pathLst>
              <a:path w="8381239" h="10287000">
                <a:moveTo>
                  <a:pt x="0" y="0"/>
                </a:moveTo>
                <a:lnTo>
                  <a:pt x="8381238" y="0"/>
                </a:lnTo>
                <a:lnTo>
                  <a:pt x="8381238" y="10287000"/>
                </a:lnTo>
                <a:lnTo>
                  <a:pt x="0" y="10287000"/>
                </a:lnTo>
                <a:lnTo>
                  <a:pt x="0" y="0"/>
                </a:lnTo>
                <a:close/>
              </a:path>
            </a:pathLst>
          </a:custGeom>
          <a:blipFill>
            <a:blip r:embed="rId2">
              <a:extLst>
                <a:ext uri="{96DAC541-7B7A-43D3-8B79-37D633B846F1}">
                  <asvg:svgBlip xmlns:asvg="http://schemas.microsoft.com/office/drawing/2016/SVG/main" xmlns="" r:embed="rId3"/>
                </a:ext>
              </a:extLst>
            </a:blip>
            <a:stretch>
              <a:fillRect l="-42472" r="-62091"/>
            </a:stretch>
          </a:blipFill>
        </p:spPr>
      </p:sp>
      <p:sp>
        <p:nvSpPr>
          <p:cNvPr id="5" name="Freeform 5"/>
          <p:cNvSpPr/>
          <p:nvPr/>
        </p:nvSpPr>
        <p:spPr>
          <a:xfrm rot="5400000">
            <a:off x="0" y="4042361"/>
            <a:ext cx="6244639" cy="6244639"/>
          </a:xfrm>
          <a:custGeom>
            <a:avLst/>
            <a:gdLst/>
            <a:ahLst/>
            <a:cxnLst/>
            <a:rect l="l" t="t" r="r" b="b"/>
            <a:pathLst>
              <a:path w="6244639" h="6244639">
                <a:moveTo>
                  <a:pt x="0" y="0"/>
                </a:moveTo>
                <a:lnTo>
                  <a:pt x="6244639" y="0"/>
                </a:lnTo>
                <a:lnTo>
                  <a:pt x="6244639" y="6244639"/>
                </a:lnTo>
                <a:lnTo>
                  <a:pt x="0" y="6244639"/>
                </a:lnTo>
                <a:lnTo>
                  <a:pt x="0" y="0"/>
                </a:lnTo>
                <a:close/>
              </a:path>
            </a:pathLst>
          </a:custGeom>
          <a:blipFill>
            <a:blip r:embed="rId4"/>
            <a:stretch>
              <a:fillRect/>
            </a:stretch>
          </a:blipFill>
        </p:spPr>
      </p:sp>
      <p:sp>
        <p:nvSpPr>
          <p:cNvPr id="6" name="Freeform 6"/>
          <p:cNvSpPr/>
          <p:nvPr/>
        </p:nvSpPr>
        <p:spPr>
          <a:xfrm>
            <a:off x="9133065" y="7888183"/>
            <a:ext cx="3986402" cy="3999573"/>
          </a:xfrm>
          <a:custGeom>
            <a:avLst/>
            <a:gdLst/>
            <a:ahLst/>
            <a:cxnLst/>
            <a:rect l="l" t="t" r="r" b="b"/>
            <a:pathLst>
              <a:path w="3986402" h="3999573">
                <a:moveTo>
                  <a:pt x="0" y="0"/>
                </a:moveTo>
                <a:lnTo>
                  <a:pt x="3986402" y="0"/>
                </a:lnTo>
                <a:lnTo>
                  <a:pt x="3986402" y="3999573"/>
                </a:lnTo>
                <a:lnTo>
                  <a:pt x="0" y="3999573"/>
                </a:lnTo>
                <a:lnTo>
                  <a:pt x="0" y="0"/>
                </a:lnTo>
                <a:close/>
              </a:path>
            </a:pathLst>
          </a:custGeom>
          <a:blipFill>
            <a:blip r:embed="rId5"/>
            <a:stretch>
              <a:fillRect/>
            </a:stretch>
          </a:blipFill>
        </p:spPr>
      </p:sp>
      <p:sp>
        <p:nvSpPr>
          <p:cNvPr id="7" name="Freeform 7"/>
          <p:cNvSpPr/>
          <p:nvPr/>
        </p:nvSpPr>
        <p:spPr>
          <a:xfrm rot="6462610">
            <a:off x="15967336" y="7145360"/>
            <a:ext cx="2051263" cy="2863892"/>
          </a:xfrm>
          <a:custGeom>
            <a:avLst/>
            <a:gdLst/>
            <a:ahLst/>
            <a:cxnLst/>
            <a:rect l="l" t="t" r="r" b="b"/>
            <a:pathLst>
              <a:path w="2051263" h="2863892">
                <a:moveTo>
                  <a:pt x="0" y="0"/>
                </a:moveTo>
                <a:lnTo>
                  <a:pt x="2051263" y="0"/>
                </a:lnTo>
                <a:lnTo>
                  <a:pt x="2051263" y="2863892"/>
                </a:lnTo>
                <a:lnTo>
                  <a:pt x="0" y="2863892"/>
                </a:lnTo>
                <a:lnTo>
                  <a:pt x="0" y="0"/>
                </a:lnTo>
                <a:close/>
              </a:path>
            </a:pathLst>
          </a:custGeom>
          <a:blipFill>
            <a:blip r:embed="rId6">
              <a:alphaModFix amt="30000"/>
            </a:blip>
            <a:stretch>
              <a:fillRect/>
            </a:stretch>
          </a:blipFill>
        </p:spPr>
      </p:sp>
      <p:sp>
        <p:nvSpPr>
          <p:cNvPr id="8" name="Freeform 8"/>
          <p:cNvSpPr/>
          <p:nvPr/>
        </p:nvSpPr>
        <p:spPr>
          <a:xfrm rot="6462610">
            <a:off x="949617" y="1069251"/>
            <a:ext cx="2051263" cy="2863892"/>
          </a:xfrm>
          <a:custGeom>
            <a:avLst/>
            <a:gdLst/>
            <a:ahLst/>
            <a:cxnLst/>
            <a:rect l="l" t="t" r="r" b="b"/>
            <a:pathLst>
              <a:path w="2051263" h="2863892">
                <a:moveTo>
                  <a:pt x="0" y="0"/>
                </a:moveTo>
                <a:lnTo>
                  <a:pt x="2051263" y="0"/>
                </a:lnTo>
                <a:lnTo>
                  <a:pt x="2051263" y="2863893"/>
                </a:lnTo>
                <a:lnTo>
                  <a:pt x="0" y="2863893"/>
                </a:lnTo>
                <a:lnTo>
                  <a:pt x="0" y="0"/>
                </a:lnTo>
                <a:close/>
              </a:path>
            </a:pathLst>
          </a:custGeom>
          <a:blipFill>
            <a:blip r:embed="rId6">
              <a:alphaModFix amt="30000"/>
            </a:blip>
            <a:stretch>
              <a:fillRect/>
            </a:stretch>
          </a:blipFill>
        </p:spPr>
      </p:sp>
      <p:sp>
        <p:nvSpPr>
          <p:cNvPr id="9" name="Freeform 9"/>
          <p:cNvSpPr/>
          <p:nvPr/>
        </p:nvSpPr>
        <p:spPr>
          <a:xfrm>
            <a:off x="15921786" y="7164681"/>
            <a:ext cx="1587153" cy="1592397"/>
          </a:xfrm>
          <a:custGeom>
            <a:avLst/>
            <a:gdLst/>
            <a:ahLst/>
            <a:cxnLst/>
            <a:rect l="l" t="t" r="r" b="b"/>
            <a:pathLst>
              <a:path w="1587153" h="1592397">
                <a:moveTo>
                  <a:pt x="0" y="0"/>
                </a:moveTo>
                <a:lnTo>
                  <a:pt x="1587153" y="0"/>
                </a:lnTo>
                <a:lnTo>
                  <a:pt x="1587153" y="1592397"/>
                </a:lnTo>
                <a:lnTo>
                  <a:pt x="0" y="1592397"/>
                </a:lnTo>
                <a:lnTo>
                  <a:pt x="0" y="0"/>
                </a:lnTo>
                <a:close/>
              </a:path>
            </a:pathLst>
          </a:custGeom>
          <a:blipFill>
            <a:blip r:embed="rId7"/>
            <a:stretch>
              <a:fillRect/>
            </a:stretch>
          </a:blipFill>
        </p:spPr>
      </p:sp>
      <p:sp>
        <p:nvSpPr>
          <p:cNvPr id="10" name="Freeform 10"/>
          <p:cNvSpPr/>
          <p:nvPr/>
        </p:nvSpPr>
        <p:spPr>
          <a:xfrm>
            <a:off x="904067" y="1088572"/>
            <a:ext cx="1587153" cy="1592397"/>
          </a:xfrm>
          <a:custGeom>
            <a:avLst/>
            <a:gdLst/>
            <a:ahLst/>
            <a:cxnLst/>
            <a:rect l="l" t="t" r="r" b="b"/>
            <a:pathLst>
              <a:path w="1587153" h="1592397">
                <a:moveTo>
                  <a:pt x="0" y="0"/>
                </a:moveTo>
                <a:lnTo>
                  <a:pt x="1587153" y="0"/>
                </a:lnTo>
                <a:lnTo>
                  <a:pt x="1587153" y="1592397"/>
                </a:lnTo>
                <a:lnTo>
                  <a:pt x="0" y="1592397"/>
                </a:lnTo>
                <a:lnTo>
                  <a:pt x="0" y="0"/>
                </a:lnTo>
                <a:close/>
              </a:path>
            </a:pathLst>
          </a:custGeom>
          <a:blipFill>
            <a:blip r:embed="rId7"/>
            <a:stretch>
              <a:fillRect/>
            </a:stretch>
          </a:blipFill>
        </p:spPr>
      </p:sp>
      <p:sp>
        <p:nvSpPr>
          <p:cNvPr id="11" name="Freeform 11"/>
          <p:cNvSpPr/>
          <p:nvPr/>
        </p:nvSpPr>
        <p:spPr>
          <a:xfrm>
            <a:off x="6951671" y="7960879"/>
            <a:ext cx="545035" cy="546836"/>
          </a:xfrm>
          <a:custGeom>
            <a:avLst/>
            <a:gdLst/>
            <a:ahLst/>
            <a:cxnLst/>
            <a:rect l="l" t="t" r="r" b="b"/>
            <a:pathLst>
              <a:path w="545035" h="546836">
                <a:moveTo>
                  <a:pt x="0" y="0"/>
                </a:moveTo>
                <a:lnTo>
                  <a:pt x="545034" y="0"/>
                </a:lnTo>
                <a:lnTo>
                  <a:pt x="545034" y="546836"/>
                </a:lnTo>
                <a:lnTo>
                  <a:pt x="0" y="546836"/>
                </a:lnTo>
                <a:lnTo>
                  <a:pt x="0" y="0"/>
                </a:lnTo>
                <a:close/>
              </a:path>
            </a:pathLst>
          </a:custGeom>
          <a:blipFill>
            <a:blip r:embed="rId8"/>
            <a:stretch>
              <a:fillRect/>
            </a:stretch>
          </a:blipFill>
        </p:spPr>
      </p:sp>
      <p:sp>
        <p:nvSpPr>
          <p:cNvPr id="12" name="Freeform 12"/>
          <p:cNvSpPr/>
          <p:nvPr/>
        </p:nvSpPr>
        <p:spPr>
          <a:xfrm>
            <a:off x="2819715" y="-5877102"/>
            <a:ext cx="7978057" cy="7978057"/>
          </a:xfrm>
          <a:custGeom>
            <a:avLst/>
            <a:gdLst/>
            <a:ahLst/>
            <a:cxnLst/>
            <a:rect l="l" t="t" r="r" b="b"/>
            <a:pathLst>
              <a:path w="7978057" h="7978057">
                <a:moveTo>
                  <a:pt x="0" y="0"/>
                </a:moveTo>
                <a:lnTo>
                  <a:pt x="7978056" y="0"/>
                </a:lnTo>
                <a:lnTo>
                  <a:pt x="7978056" y="7978056"/>
                </a:lnTo>
                <a:lnTo>
                  <a:pt x="0" y="7978056"/>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13" name="Freeform 13"/>
          <p:cNvSpPr/>
          <p:nvPr/>
        </p:nvSpPr>
        <p:spPr>
          <a:xfrm rot="6462610">
            <a:off x="8823321" y="494275"/>
            <a:ext cx="1322987" cy="1847102"/>
          </a:xfrm>
          <a:custGeom>
            <a:avLst/>
            <a:gdLst/>
            <a:ahLst/>
            <a:cxnLst/>
            <a:rect l="l" t="t" r="r" b="b"/>
            <a:pathLst>
              <a:path w="1322987" h="1847102">
                <a:moveTo>
                  <a:pt x="0" y="0"/>
                </a:moveTo>
                <a:lnTo>
                  <a:pt x="1322986" y="0"/>
                </a:lnTo>
                <a:lnTo>
                  <a:pt x="1322986" y="1847101"/>
                </a:lnTo>
                <a:lnTo>
                  <a:pt x="0" y="1847101"/>
                </a:lnTo>
                <a:lnTo>
                  <a:pt x="0" y="0"/>
                </a:lnTo>
                <a:close/>
              </a:path>
            </a:pathLst>
          </a:custGeom>
          <a:blipFill>
            <a:blip r:embed="rId6">
              <a:alphaModFix amt="30000"/>
            </a:blip>
            <a:stretch>
              <a:fillRect/>
            </a:stretch>
          </a:blipFill>
        </p:spPr>
      </p:sp>
      <p:sp>
        <p:nvSpPr>
          <p:cNvPr id="14" name="Freeform 14"/>
          <p:cNvSpPr/>
          <p:nvPr/>
        </p:nvSpPr>
        <p:spPr>
          <a:xfrm>
            <a:off x="8793942" y="506736"/>
            <a:ext cx="1023654" cy="1027036"/>
          </a:xfrm>
          <a:custGeom>
            <a:avLst/>
            <a:gdLst/>
            <a:ahLst/>
            <a:cxnLst/>
            <a:rect l="l" t="t" r="r" b="b"/>
            <a:pathLst>
              <a:path w="1023654" h="1027036">
                <a:moveTo>
                  <a:pt x="0" y="0"/>
                </a:moveTo>
                <a:lnTo>
                  <a:pt x="1023654" y="0"/>
                </a:lnTo>
                <a:lnTo>
                  <a:pt x="1023654" y="1027035"/>
                </a:lnTo>
                <a:lnTo>
                  <a:pt x="0" y="1027035"/>
                </a:lnTo>
                <a:lnTo>
                  <a:pt x="0" y="0"/>
                </a:lnTo>
                <a:close/>
              </a:path>
            </a:pathLst>
          </a:custGeom>
          <a:blipFill>
            <a:blip r:embed="rId7"/>
            <a:stretch>
              <a:fillRect/>
            </a:stretch>
          </a:blipFill>
        </p:spPr>
      </p:sp>
      <p:sp>
        <p:nvSpPr>
          <p:cNvPr id="15" name="AutoShape 15"/>
          <p:cNvSpPr/>
          <p:nvPr/>
        </p:nvSpPr>
        <p:spPr>
          <a:xfrm flipV="1">
            <a:off x="4066299" y="5143500"/>
            <a:ext cx="11855487" cy="0"/>
          </a:xfrm>
          <a:prstGeom prst="line">
            <a:avLst/>
          </a:prstGeom>
          <a:ln w="38100" cap="flat">
            <a:solidFill>
              <a:srgbClr val="278184"/>
            </a:solidFill>
            <a:prstDash val="solid"/>
            <a:headEnd type="none" w="sm" len="sm"/>
            <a:tailEnd type="none" w="sm" len="sm"/>
          </a:ln>
        </p:spPr>
      </p:sp>
      <p:sp>
        <p:nvSpPr>
          <p:cNvPr id="16" name="Freeform 16"/>
          <p:cNvSpPr/>
          <p:nvPr/>
        </p:nvSpPr>
        <p:spPr>
          <a:xfrm>
            <a:off x="16196981" y="3913823"/>
            <a:ext cx="1062319" cy="1062319"/>
          </a:xfrm>
          <a:custGeom>
            <a:avLst/>
            <a:gdLst/>
            <a:ahLst/>
            <a:cxnLst/>
            <a:rect l="l" t="t" r="r" b="b"/>
            <a:pathLst>
              <a:path w="1062319" h="1062319">
                <a:moveTo>
                  <a:pt x="0" y="0"/>
                </a:moveTo>
                <a:lnTo>
                  <a:pt x="1062319" y="0"/>
                </a:lnTo>
                <a:lnTo>
                  <a:pt x="1062319" y="1062319"/>
                </a:lnTo>
                <a:lnTo>
                  <a:pt x="0" y="1062319"/>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17" name="TextBox 17"/>
          <p:cNvSpPr txBox="1"/>
          <p:nvPr/>
        </p:nvSpPr>
        <p:spPr>
          <a:xfrm>
            <a:off x="11657411" y="5140830"/>
            <a:ext cx="5335557" cy="1424709"/>
          </a:xfrm>
          <a:prstGeom prst="rect">
            <a:avLst/>
          </a:prstGeom>
        </p:spPr>
        <p:txBody>
          <a:bodyPr lIns="0" tIns="0" rIns="0" bIns="0" rtlCol="0" anchor="t">
            <a:spAutoFit/>
          </a:bodyPr>
          <a:lstStyle/>
          <a:p>
            <a:pPr algn="l">
              <a:lnSpc>
                <a:spcPts val="11768"/>
              </a:lnSpc>
            </a:pPr>
            <a:r>
              <a:rPr lang="en-US" sz="8406" b="1">
                <a:solidFill>
                  <a:srgbClr val="323232"/>
                </a:solidFill>
                <a:latin typeface="Oswald Bold"/>
                <a:ea typeface="Oswald Bold"/>
                <a:cs typeface="Oswald Bold"/>
                <a:sym typeface="Oswald Bold"/>
              </a:rPr>
              <a:t>STATEMENT</a:t>
            </a:r>
          </a:p>
        </p:txBody>
      </p:sp>
      <p:sp>
        <p:nvSpPr>
          <p:cNvPr id="18" name="TextBox 18"/>
          <p:cNvSpPr txBox="1"/>
          <p:nvPr/>
        </p:nvSpPr>
        <p:spPr>
          <a:xfrm>
            <a:off x="11657411" y="3568984"/>
            <a:ext cx="5851528" cy="1424709"/>
          </a:xfrm>
          <a:prstGeom prst="rect">
            <a:avLst/>
          </a:prstGeom>
        </p:spPr>
        <p:txBody>
          <a:bodyPr lIns="0" tIns="0" rIns="0" bIns="0" rtlCol="0" anchor="t">
            <a:spAutoFit/>
          </a:bodyPr>
          <a:lstStyle/>
          <a:p>
            <a:pPr algn="l">
              <a:lnSpc>
                <a:spcPts val="11768"/>
              </a:lnSpc>
            </a:pPr>
            <a:r>
              <a:rPr lang="en-US" sz="8406" b="1">
                <a:solidFill>
                  <a:srgbClr val="278184"/>
                </a:solidFill>
                <a:latin typeface="Oswald Bold"/>
                <a:ea typeface="Oswald Bold"/>
                <a:cs typeface="Oswald Bold"/>
                <a:sym typeface="Oswald Bold"/>
              </a:rPr>
              <a:t>PROBLEM</a:t>
            </a:r>
          </a:p>
        </p:txBody>
      </p:sp>
      <p:sp>
        <p:nvSpPr>
          <p:cNvPr id="19" name="TextBox 19"/>
          <p:cNvSpPr txBox="1"/>
          <p:nvPr/>
        </p:nvSpPr>
        <p:spPr>
          <a:xfrm>
            <a:off x="2604590" y="5340855"/>
            <a:ext cx="8350202" cy="1560939"/>
          </a:xfrm>
          <a:prstGeom prst="rect">
            <a:avLst/>
          </a:prstGeom>
        </p:spPr>
        <p:txBody>
          <a:bodyPr lIns="0" tIns="0" rIns="0" bIns="0" rtlCol="0" anchor="t">
            <a:spAutoFit/>
          </a:bodyPr>
          <a:lstStyle/>
          <a:p>
            <a:pPr algn="r">
              <a:lnSpc>
                <a:spcPts val="2092"/>
              </a:lnSpc>
            </a:pPr>
            <a:r>
              <a:rPr lang="en-US" sz="2092" b="1">
                <a:solidFill>
                  <a:srgbClr val="323232"/>
                </a:solidFill>
                <a:latin typeface="Montserrat Bold"/>
                <a:ea typeface="Montserrat Bold"/>
                <a:cs typeface="Montserrat Bold"/>
                <a:sym typeface="Montserrat Bold"/>
              </a:rPr>
              <a:t>PromoGen uses AI to automate promotion script generation, providing customized, high-quality content based on target audience, tone, and messaging. It simplifies the creative process, enabling rapid script creation for diverse platforms, saving time and enhancing productivity.</a:t>
            </a:r>
          </a:p>
        </p:txBody>
      </p:sp>
      <p:sp>
        <p:nvSpPr>
          <p:cNvPr id="20" name="TextBox 20"/>
          <p:cNvSpPr txBox="1"/>
          <p:nvPr/>
        </p:nvSpPr>
        <p:spPr>
          <a:xfrm>
            <a:off x="3522567" y="3627907"/>
            <a:ext cx="7432225" cy="1350331"/>
          </a:xfrm>
          <a:prstGeom prst="rect">
            <a:avLst/>
          </a:prstGeom>
        </p:spPr>
        <p:txBody>
          <a:bodyPr lIns="0" tIns="0" rIns="0" bIns="0" rtlCol="0" anchor="t">
            <a:spAutoFit/>
          </a:bodyPr>
          <a:lstStyle/>
          <a:p>
            <a:pPr algn="r">
              <a:lnSpc>
                <a:spcPts val="2170"/>
              </a:lnSpc>
            </a:pPr>
            <a:r>
              <a:rPr lang="en-US" sz="2170" b="1">
                <a:solidFill>
                  <a:srgbClr val="278184"/>
                </a:solidFill>
                <a:latin typeface="Montserrat Bold"/>
                <a:ea typeface="Montserrat Bold"/>
                <a:cs typeface="Montserrat Bold"/>
                <a:sym typeface="Montserrat Bold"/>
              </a:rPr>
              <a:t>Creating effective promotional scripts requires time, creativity, and an understanding of audience psychology. Traditional methods are slow and may lack the agility needed in today’s fast-paced digital environment.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FDFDF"/>
        </a:solidFill>
        <a:effectLst/>
      </p:bgPr>
    </p:bg>
    <p:spTree>
      <p:nvGrpSpPr>
        <p:cNvPr id="1" name=""/>
        <p:cNvGrpSpPr/>
        <p:nvPr/>
      </p:nvGrpSpPr>
      <p:grpSpPr>
        <a:xfrm>
          <a:off x="0" y="0"/>
          <a:ext cx="0" cy="0"/>
          <a:chOff x="0" y="0"/>
          <a:chExt cx="0" cy="0"/>
        </a:xfrm>
      </p:grpSpPr>
      <p:sp>
        <p:nvSpPr>
          <p:cNvPr id="2" name="Freeform 2"/>
          <p:cNvSpPr/>
          <p:nvPr/>
        </p:nvSpPr>
        <p:spPr>
          <a:xfrm>
            <a:off x="7148032" y="1028700"/>
            <a:ext cx="15430500" cy="9258300"/>
          </a:xfrm>
          <a:custGeom>
            <a:avLst/>
            <a:gdLst/>
            <a:ahLst/>
            <a:cxnLst/>
            <a:rect l="l" t="t" r="r" b="b"/>
            <a:pathLst>
              <a:path w="15430500" h="9258300">
                <a:moveTo>
                  <a:pt x="0" y="0"/>
                </a:moveTo>
                <a:lnTo>
                  <a:pt x="15430500" y="0"/>
                </a:lnTo>
                <a:lnTo>
                  <a:pt x="15430500" y="9258300"/>
                </a:lnTo>
                <a:lnTo>
                  <a:pt x="0" y="92583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5154831" y="8287214"/>
            <a:ext cx="3986402" cy="3999573"/>
          </a:xfrm>
          <a:custGeom>
            <a:avLst/>
            <a:gdLst/>
            <a:ahLst/>
            <a:cxnLst/>
            <a:rect l="l" t="t" r="r" b="b"/>
            <a:pathLst>
              <a:path w="3986402" h="3999573">
                <a:moveTo>
                  <a:pt x="0" y="0"/>
                </a:moveTo>
                <a:lnTo>
                  <a:pt x="3986402" y="0"/>
                </a:lnTo>
                <a:lnTo>
                  <a:pt x="3986402" y="3999572"/>
                </a:lnTo>
                <a:lnTo>
                  <a:pt x="0" y="3999572"/>
                </a:lnTo>
                <a:lnTo>
                  <a:pt x="0" y="0"/>
                </a:lnTo>
                <a:close/>
              </a:path>
            </a:pathLst>
          </a:custGeom>
          <a:blipFill>
            <a:blip r:embed="rId4"/>
            <a:stretch>
              <a:fillRect/>
            </a:stretch>
          </a:blipFill>
        </p:spPr>
      </p:sp>
      <p:sp>
        <p:nvSpPr>
          <p:cNvPr id="4" name="Freeform 4"/>
          <p:cNvSpPr/>
          <p:nvPr/>
        </p:nvSpPr>
        <p:spPr>
          <a:xfrm>
            <a:off x="13270272" y="-3656645"/>
            <a:ext cx="7978057" cy="7978057"/>
          </a:xfrm>
          <a:custGeom>
            <a:avLst/>
            <a:gdLst/>
            <a:ahLst/>
            <a:cxnLst/>
            <a:rect l="l" t="t" r="r" b="b"/>
            <a:pathLst>
              <a:path w="7978057" h="7978057">
                <a:moveTo>
                  <a:pt x="0" y="0"/>
                </a:moveTo>
                <a:lnTo>
                  <a:pt x="7978056" y="0"/>
                </a:lnTo>
                <a:lnTo>
                  <a:pt x="7978056" y="7978057"/>
                </a:lnTo>
                <a:lnTo>
                  <a:pt x="0" y="7978057"/>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rot="6462610">
            <a:off x="15585196" y="3509876"/>
            <a:ext cx="1322987" cy="1847102"/>
          </a:xfrm>
          <a:custGeom>
            <a:avLst/>
            <a:gdLst/>
            <a:ahLst/>
            <a:cxnLst/>
            <a:rect l="l" t="t" r="r" b="b"/>
            <a:pathLst>
              <a:path w="1322987" h="1847102">
                <a:moveTo>
                  <a:pt x="0" y="0"/>
                </a:moveTo>
                <a:lnTo>
                  <a:pt x="1322987" y="0"/>
                </a:lnTo>
                <a:lnTo>
                  <a:pt x="1322987" y="1847102"/>
                </a:lnTo>
                <a:lnTo>
                  <a:pt x="0" y="1847102"/>
                </a:lnTo>
                <a:lnTo>
                  <a:pt x="0" y="0"/>
                </a:lnTo>
                <a:close/>
              </a:path>
            </a:pathLst>
          </a:custGeom>
          <a:blipFill>
            <a:blip r:embed="rId7">
              <a:alphaModFix amt="30000"/>
            </a:blip>
            <a:stretch>
              <a:fillRect/>
            </a:stretch>
          </a:blipFill>
        </p:spPr>
      </p:sp>
      <p:sp>
        <p:nvSpPr>
          <p:cNvPr id="6" name="Freeform 6"/>
          <p:cNvSpPr/>
          <p:nvPr/>
        </p:nvSpPr>
        <p:spPr>
          <a:xfrm rot="6462610">
            <a:off x="2522339" y="7338983"/>
            <a:ext cx="1322987" cy="1847102"/>
          </a:xfrm>
          <a:custGeom>
            <a:avLst/>
            <a:gdLst/>
            <a:ahLst/>
            <a:cxnLst/>
            <a:rect l="l" t="t" r="r" b="b"/>
            <a:pathLst>
              <a:path w="1322987" h="1847102">
                <a:moveTo>
                  <a:pt x="0" y="0"/>
                </a:moveTo>
                <a:lnTo>
                  <a:pt x="1322987" y="0"/>
                </a:lnTo>
                <a:lnTo>
                  <a:pt x="1322987" y="1847102"/>
                </a:lnTo>
                <a:lnTo>
                  <a:pt x="0" y="1847102"/>
                </a:lnTo>
                <a:lnTo>
                  <a:pt x="0" y="0"/>
                </a:lnTo>
                <a:close/>
              </a:path>
            </a:pathLst>
          </a:custGeom>
          <a:blipFill>
            <a:blip r:embed="rId7">
              <a:alphaModFix amt="30000"/>
            </a:blip>
            <a:stretch>
              <a:fillRect/>
            </a:stretch>
          </a:blipFill>
        </p:spPr>
      </p:sp>
      <p:sp>
        <p:nvSpPr>
          <p:cNvPr id="7" name="Freeform 7"/>
          <p:cNvSpPr/>
          <p:nvPr/>
        </p:nvSpPr>
        <p:spPr>
          <a:xfrm>
            <a:off x="15555818" y="3522337"/>
            <a:ext cx="1023654" cy="1027036"/>
          </a:xfrm>
          <a:custGeom>
            <a:avLst/>
            <a:gdLst/>
            <a:ahLst/>
            <a:cxnLst/>
            <a:rect l="l" t="t" r="r" b="b"/>
            <a:pathLst>
              <a:path w="1023654" h="1027036">
                <a:moveTo>
                  <a:pt x="0" y="0"/>
                </a:moveTo>
                <a:lnTo>
                  <a:pt x="1023654" y="0"/>
                </a:lnTo>
                <a:lnTo>
                  <a:pt x="1023654" y="1027036"/>
                </a:lnTo>
                <a:lnTo>
                  <a:pt x="0" y="1027036"/>
                </a:lnTo>
                <a:lnTo>
                  <a:pt x="0" y="0"/>
                </a:lnTo>
                <a:close/>
              </a:path>
            </a:pathLst>
          </a:custGeom>
          <a:blipFill>
            <a:blip r:embed="rId8"/>
            <a:stretch>
              <a:fillRect/>
            </a:stretch>
          </a:blipFill>
        </p:spPr>
      </p:sp>
      <p:sp>
        <p:nvSpPr>
          <p:cNvPr id="8" name="Freeform 8"/>
          <p:cNvSpPr/>
          <p:nvPr/>
        </p:nvSpPr>
        <p:spPr>
          <a:xfrm>
            <a:off x="2492961" y="7351444"/>
            <a:ext cx="1023654" cy="1027036"/>
          </a:xfrm>
          <a:custGeom>
            <a:avLst/>
            <a:gdLst/>
            <a:ahLst/>
            <a:cxnLst/>
            <a:rect l="l" t="t" r="r" b="b"/>
            <a:pathLst>
              <a:path w="1023654" h="1027036">
                <a:moveTo>
                  <a:pt x="0" y="0"/>
                </a:moveTo>
                <a:lnTo>
                  <a:pt x="1023654" y="0"/>
                </a:lnTo>
                <a:lnTo>
                  <a:pt x="1023654" y="1027036"/>
                </a:lnTo>
                <a:lnTo>
                  <a:pt x="0" y="1027036"/>
                </a:lnTo>
                <a:lnTo>
                  <a:pt x="0" y="0"/>
                </a:lnTo>
                <a:close/>
              </a:path>
            </a:pathLst>
          </a:custGeom>
          <a:blipFill>
            <a:blip r:embed="rId8"/>
            <a:stretch>
              <a:fillRect/>
            </a:stretch>
          </a:blipFill>
        </p:spPr>
      </p:sp>
      <p:sp>
        <p:nvSpPr>
          <p:cNvPr id="9" name="Freeform 9"/>
          <p:cNvSpPr/>
          <p:nvPr/>
        </p:nvSpPr>
        <p:spPr>
          <a:xfrm rot="-10800000">
            <a:off x="-310929" y="-1176794"/>
            <a:ext cx="6244639" cy="6244639"/>
          </a:xfrm>
          <a:custGeom>
            <a:avLst/>
            <a:gdLst/>
            <a:ahLst/>
            <a:cxnLst/>
            <a:rect l="l" t="t" r="r" b="b"/>
            <a:pathLst>
              <a:path w="6244639" h="6244639">
                <a:moveTo>
                  <a:pt x="0" y="0"/>
                </a:moveTo>
                <a:lnTo>
                  <a:pt x="6244639" y="0"/>
                </a:lnTo>
                <a:lnTo>
                  <a:pt x="6244639" y="6244639"/>
                </a:lnTo>
                <a:lnTo>
                  <a:pt x="0" y="6244639"/>
                </a:lnTo>
                <a:lnTo>
                  <a:pt x="0" y="0"/>
                </a:lnTo>
                <a:close/>
              </a:path>
            </a:pathLst>
          </a:custGeom>
          <a:blipFill>
            <a:blip r:embed="rId9"/>
            <a:stretch>
              <a:fillRect/>
            </a:stretch>
          </a:blipFill>
        </p:spPr>
      </p:sp>
      <p:sp>
        <p:nvSpPr>
          <p:cNvPr id="10" name="Freeform 10"/>
          <p:cNvSpPr/>
          <p:nvPr/>
        </p:nvSpPr>
        <p:spPr>
          <a:xfrm>
            <a:off x="11954687" y="755282"/>
            <a:ext cx="545035" cy="546836"/>
          </a:xfrm>
          <a:custGeom>
            <a:avLst/>
            <a:gdLst/>
            <a:ahLst/>
            <a:cxnLst/>
            <a:rect l="l" t="t" r="r" b="b"/>
            <a:pathLst>
              <a:path w="545035" h="546836">
                <a:moveTo>
                  <a:pt x="0" y="0"/>
                </a:moveTo>
                <a:lnTo>
                  <a:pt x="545035" y="0"/>
                </a:lnTo>
                <a:lnTo>
                  <a:pt x="545035" y="546836"/>
                </a:lnTo>
                <a:lnTo>
                  <a:pt x="0" y="546836"/>
                </a:lnTo>
                <a:lnTo>
                  <a:pt x="0" y="0"/>
                </a:lnTo>
                <a:close/>
              </a:path>
            </a:pathLst>
          </a:custGeom>
          <a:blipFill>
            <a:blip r:embed="rId10"/>
            <a:stretch>
              <a:fillRect/>
            </a:stretch>
          </a:blipFill>
        </p:spPr>
      </p:sp>
      <p:sp>
        <p:nvSpPr>
          <p:cNvPr id="11" name="AutoShape 11"/>
          <p:cNvSpPr/>
          <p:nvPr/>
        </p:nvSpPr>
        <p:spPr>
          <a:xfrm>
            <a:off x="7148032" y="0"/>
            <a:ext cx="0" cy="10287000"/>
          </a:xfrm>
          <a:prstGeom prst="line">
            <a:avLst/>
          </a:prstGeom>
          <a:ln w="38100" cap="flat">
            <a:solidFill>
              <a:srgbClr val="278184"/>
            </a:solidFill>
            <a:prstDash val="solid"/>
            <a:headEnd type="none" w="sm" len="sm"/>
            <a:tailEnd type="none" w="sm" len="sm"/>
          </a:ln>
        </p:spPr>
      </p:sp>
      <p:sp>
        <p:nvSpPr>
          <p:cNvPr id="12" name="Freeform 12"/>
          <p:cNvSpPr/>
          <p:nvPr/>
        </p:nvSpPr>
        <p:spPr>
          <a:xfrm>
            <a:off x="6808716" y="2926821"/>
            <a:ext cx="640533" cy="642649"/>
          </a:xfrm>
          <a:custGeom>
            <a:avLst/>
            <a:gdLst/>
            <a:ahLst/>
            <a:cxnLst/>
            <a:rect l="l" t="t" r="r" b="b"/>
            <a:pathLst>
              <a:path w="640533" h="642649">
                <a:moveTo>
                  <a:pt x="0" y="0"/>
                </a:moveTo>
                <a:lnTo>
                  <a:pt x="640532" y="0"/>
                </a:lnTo>
                <a:lnTo>
                  <a:pt x="640532" y="642649"/>
                </a:lnTo>
                <a:lnTo>
                  <a:pt x="0" y="642649"/>
                </a:lnTo>
                <a:lnTo>
                  <a:pt x="0" y="0"/>
                </a:lnTo>
                <a:close/>
              </a:path>
            </a:pathLst>
          </a:custGeom>
          <a:blipFill>
            <a:blip r:embed="rId8"/>
            <a:stretch>
              <a:fillRect/>
            </a:stretch>
          </a:blipFill>
        </p:spPr>
      </p:sp>
      <p:sp>
        <p:nvSpPr>
          <p:cNvPr id="13" name="Freeform 13"/>
          <p:cNvSpPr/>
          <p:nvPr/>
        </p:nvSpPr>
        <p:spPr>
          <a:xfrm>
            <a:off x="6827766" y="5850875"/>
            <a:ext cx="640533" cy="642649"/>
          </a:xfrm>
          <a:custGeom>
            <a:avLst/>
            <a:gdLst/>
            <a:ahLst/>
            <a:cxnLst/>
            <a:rect l="l" t="t" r="r" b="b"/>
            <a:pathLst>
              <a:path w="640533" h="642649">
                <a:moveTo>
                  <a:pt x="0" y="0"/>
                </a:moveTo>
                <a:lnTo>
                  <a:pt x="640532" y="0"/>
                </a:lnTo>
                <a:lnTo>
                  <a:pt x="640532" y="642650"/>
                </a:lnTo>
                <a:lnTo>
                  <a:pt x="0" y="642650"/>
                </a:lnTo>
                <a:lnTo>
                  <a:pt x="0" y="0"/>
                </a:lnTo>
                <a:close/>
              </a:path>
            </a:pathLst>
          </a:custGeom>
          <a:blipFill>
            <a:blip r:embed="rId8"/>
            <a:stretch>
              <a:fillRect/>
            </a:stretch>
          </a:blipFill>
        </p:spPr>
      </p:sp>
      <p:sp>
        <p:nvSpPr>
          <p:cNvPr id="14" name="Freeform 14"/>
          <p:cNvSpPr/>
          <p:nvPr/>
        </p:nvSpPr>
        <p:spPr>
          <a:xfrm>
            <a:off x="450243" y="2947020"/>
            <a:ext cx="883089" cy="927127"/>
          </a:xfrm>
          <a:custGeom>
            <a:avLst/>
            <a:gdLst/>
            <a:ahLst/>
            <a:cxnLst/>
            <a:rect l="l" t="t" r="r" b="b"/>
            <a:pathLst>
              <a:path w="883089" h="927127">
                <a:moveTo>
                  <a:pt x="0" y="0"/>
                </a:moveTo>
                <a:lnTo>
                  <a:pt x="883089" y="0"/>
                </a:lnTo>
                <a:lnTo>
                  <a:pt x="883089" y="927128"/>
                </a:lnTo>
                <a:lnTo>
                  <a:pt x="0" y="927128"/>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15" name="TextBox 15"/>
          <p:cNvSpPr txBox="1"/>
          <p:nvPr/>
        </p:nvSpPr>
        <p:spPr>
          <a:xfrm>
            <a:off x="1430136" y="2690889"/>
            <a:ext cx="4845179" cy="2414608"/>
          </a:xfrm>
          <a:prstGeom prst="rect">
            <a:avLst/>
          </a:prstGeom>
        </p:spPr>
        <p:txBody>
          <a:bodyPr lIns="0" tIns="0" rIns="0" bIns="0" rtlCol="0" anchor="t">
            <a:spAutoFit/>
          </a:bodyPr>
          <a:lstStyle/>
          <a:p>
            <a:pPr algn="just">
              <a:lnSpc>
                <a:spcPts val="9711"/>
              </a:lnSpc>
            </a:pPr>
            <a:r>
              <a:rPr lang="en-US" sz="6936" b="1">
                <a:solidFill>
                  <a:srgbClr val="323232"/>
                </a:solidFill>
                <a:latin typeface="Oswald Bold"/>
                <a:ea typeface="Oswald Bold"/>
                <a:cs typeface="Oswald Bold"/>
                <a:sym typeface="Oswald Bold"/>
              </a:rPr>
              <a:t>LITERATURE</a:t>
            </a:r>
          </a:p>
          <a:p>
            <a:pPr algn="just">
              <a:lnSpc>
                <a:spcPts val="9711"/>
              </a:lnSpc>
            </a:pPr>
            <a:r>
              <a:rPr lang="en-US" sz="6936" b="1">
                <a:solidFill>
                  <a:srgbClr val="278184"/>
                </a:solidFill>
                <a:latin typeface="Oswald Bold"/>
                <a:ea typeface="Oswald Bold"/>
                <a:cs typeface="Oswald Bold"/>
                <a:sym typeface="Oswald Bold"/>
              </a:rPr>
              <a:t>SURVEY</a:t>
            </a:r>
          </a:p>
        </p:txBody>
      </p:sp>
      <p:sp>
        <p:nvSpPr>
          <p:cNvPr id="16" name="TextBox 16"/>
          <p:cNvSpPr txBox="1"/>
          <p:nvPr/>
        </p:nvSpPr>
        <p:spPr>
          <a:xfrm>
            <a:off x="7798650" y="1115340"/>
            <a:ext cx="2690700" cy="1831680"/>
          </a:xfrm>
          <a:prstGeom prst="rect">
            <a:avLst/>
          </a:prstGeom>
        </p:spPr>
        <p:txBody>
          <a:bodyPr lIns="0" tIns="0" rIns="0" bIns="0" rtlCol="0" anchor="t">
            <a:spAutoFit/>
          </a:bodyPr>
          <a:lstStyle/>
          <a:p>
            <a:pPr algn="l">
              <a:lnSpc>
                <a:spcPts val="15066"/>
              </a:lnSpc>
            </a:pPr>
            <a:r>
              <a:rPr lang="en-US" sz="10761" b="1">
                <a:solidFill>
                  <a:srgbClr val="323232"/>
                </a:solidFill>
                <a:latin typeface="Oswald Bold"/>
                <a:ea typeface="Oswald Bold"/>
                <a:cs typeface="Oswald Bold"/>
                <a:sym typeface="Oswald Bold"/>
              </a:rPr>
              <a:t>01</a:t>
            </a:r>
          </a:p>
        </p:txBody>
      </p:sp>
      <p:sp>
        <p:nvSpPr>
          <p:cNvPr id="17" name="TextBox 17"/>
          <p:cNvSpPr txBox="1"/>
          <p:nvPr/>
        </p:nvSpPr>
        <p:spPr>
          <a:xfrm>
            <a:off x="7798650" y="3052675"/>
            <a:ext cx="10056797" cy="1994614"/>
          </a:xfrm>
          <a:prstGeom prst="rect">
            <a:avLst/>
          </a:prstGeom>
        </p:spPr>
        <p:txBody>
          <a:bodyPr lIns="0" tIns="0" rIns="0" bIns="0" rtlCol="0" anchor="t">
            <a:spAutoFit/>
          </a:bodyPr>
          <a:lstStyle/>
          <a:p>
            <a:pPr algn="l">
              <a:lnSpc>
                <a:spcPts val="3977"/>
              </a:lnSpc>
            </a:pPr>
            <a:r>
              <a:rPr lang="en-US" sz="2840" b="1">
                <a:solidFill>
                  <a:srgbClr val="000000"/>
                </a:solidFill>
                <a:latin typeface="Roca One Bold"/>
                <a:ea typeface="Roca One Bold"/>
                <a:cs typeface="Roca One Bold"/>
                <a:sym typeface="Roca One Bold"/>
              </a:rPr>
              <a:t>LARGE LANGUAGE MODEL FOR CREATIVE WRITING AND ARTICLE GENERATION</a:t>
            </a:r>
          </a:p>
          <a:p>
            <a:pPr algn="l">
              <a:lnSpc>
                <a:spcPts val="3977"/>
              </a:lnSpc>
            </a:pPr>
            <a:endParaRPr lang="en-US" sz="2840" b="1">
              <a:solidFill>
                <a:srgbClr val="000000"/>
              </a:solidFill>
              <a:latin typeface="Roca One Bold"/>
              <a:ea typeface="Roca One Bold"/>
              <a:cs typeface="Roca One Bold"/>
              <a:sym typeface="Roca One Bold"/>
            </a:endParaRPr>
          </a:p>
          <a:p>
            <a:pPr algn="l">
              <a:lnSpc>
                <a:spcPts val="3977"/>
              </a:lnSpc>
            </a:pPr>
            <a:endParaRPr lang="en-US" sz="2840" b="1">
              <a:solidFill>
                <a:srgbClr val="000000"/>
              </a:solidFill>
              <a:latin typeface="Roca One Bold"/>
              <a:ea typeface="Roca One Bold"/>
              <a:cs typeface="Roca One Bold"/>
              <a:sym typeface="Roca One Bold"/>
            </a:endParaRPr>
          </a:p>
        </p:txBody>
      </p:sp>
      <p:sp>
        <p:nvSpPr>
          <p:cNvPr id="18" name="TextBox 18"/>
          <p:cNvSpPr txBox="1"/>
          <p:nvPr/>
        </p:nvSpPr>
        <p:spPr>
          <a:xfrm>
            <a:off x="7798650" y="4319127"/>
            <a:ext cx="3814689" cy="1121309"/>
          </a:xfrm>
          <a:prstGeom prst="rect">
            <a:avLst/>
          </a:prstGeom>
        </p:spPr>
        <p:txBody>
          <a:bodyPr lIns="0" tIns="0" rIns="0" bIns="0" rtlCol="0" anchor="t">
            <a:spAutoFit/>
          </a:bodyPr>
          <a:lstStyle/>
          <a:p>
            <a:pPr algn="l">
              <a:lnSpc>
                <a:spcPts val="9298"/>
              </a:lnSpc>
            </a:pPr>
            <a:r>
              <a:rPr lang="en-US" sz="6641" b="1">
                <a:solidFill>
                  <a:srgbClr val="323232"/>
                </a:solidFill>
                <a:latin typeface="Oswald Bold"/>
                <a:ea typeface="Oswald Bold"/>
                <a:cs typeface="Oswald Bold"/>
                <a:sym typeface="Oswald Bold"/>
              </a:rPr>
              <a:t>ABSTRACT</a:t>
            </a:r>
          </a:p>
        </p:txBody>
      </p:sp>
      <p:sp>
        <p:nvSpPr>
          <p:cNvPr id="19" name="TextBox 19"/>
          <p:cNvSpPr txBox="1"/>
          <p:nvPr/>
        </p:nvSpPr>
        <p:spPr>
          <a:xfrm>
            <a:off x="7798650" y="5743137"/>
            <a:ext cx="10056797" cy="3095504"/>
          </a:xfrm>
          <a:prstGeom prst="rect">
            <a:avLst/>
          </a:prstGeom>
        </p:spPr>
        <p:txBody>
          <a:bodyPr lIns="0" tIns="0" rIns="0" bIns="0" rtlCol="0" anchor="t">
            <a:spAutoFit/>
          </a:bodyPr>
          <a:lstStyle/>
          <a:p>
            <a:pPr algn="just">
              <a:lnSpc>
                <a:spcPts val="3570"/>
              </a:lnSpc>
            </a:pPr>
            <a:r>
              <a:rPr lang="en-US" sz="2550" b="1">
                <a:solidFill>
                  <a:srgbClr val="000000"/>
                </a:solidFill>
                <a:latin typeface="Roca One Bold"/>
                <a:ea typeface="Roca One Bold"/>
                <a:cs typeface="Roca One Bold"/>
                <a:sym typeface="Roca One Bold"/>
              </a:rPr>
              <a:t>The implementation of large language models for text production tasks is highlighted throughout this study, including advancements in model topologies, pre-training techniques, controllability, and fine-tuning tactics. They set the stage for further study and advancement in the area of natural language production by showcasing the adaptability and efficiency of LLMs in producing excellent content for a variety of applications.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FDFDF"/>
        </a:solidFill>
        <a:effectLst/>
      </p:bgPr>
    </p:bg>
    <p:spTree>
      <p:nvGrpSpPr>
        <p:cNvPr id="1" name=""/>
        <p:cNvGrpSpPr/>
        <p:nvPr/>
      </p:nvGrpSpPr>
      <p:grpSpPr>
        <a:xfrm>
          <a:off x="0" y="0"/>
          <a:ext cx="0" cy="0"/>
          <a:chOff x="0" y="0"/>
          <a:chExt cx="0" cy="0"/>
        </a:xfrm>
      </p:grpSpPr>
      <p:sp>
        <p:nvSpPr>
          <p:cNvPr id="2" name="Freeform 2"/>
          <p:cNvSpPr/>
          <p:nvPr/>
        </p:nvSpPr>
        <p:spPr>
          <a:xfrm>
            <a:off x="7148032" y="1028700"/>
            <a:ext cx="15430500" cy="9258300"/>
          </a:xfrm>
          <a:custGeom>
            <a:avLst/>
            <a:gdLst/>
            <a:ahLst/>
            <a:cxnLst/>
            <a:rect l="l" t="t" r="r" b="b"/>
            <a:pathLst>
              <a:path w="15430500" h="9258300">
                <a:moveTo>
                  <a:pt x="0" y="0"/>
                </a:moveTo>
                <a:lnTo>
                  <a:pt x="15430500" y="0"/>
                </a:lnTo>
                <a:lnTo>
                  <a:pt x="15430500" y="9258300"/>
                </a:lnTo>
                <a:lnTo>
                  <a:pt x="0" y="92583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5154831" y="8287214"/>
            <a:ext cx="3986402" cy="3999573"/>
          </a:xfrm>
          <a:custGeom>
            <a:avLst/>
            <a:gdLst/>
            <a:ahLst/>
            <a:cxnLst/>
            <a:rect l="l" t="t" r="r" b="b"/>
            <a:pathLst>
              <a:path w="3986402" h="3999573">
                <a:moveTo>
                  <a:pt x="0" y="0"/>
                </a:moveTo>
                <a:lnTo>
                  <a:pt x="3986402" y="0"/>
                </a:lnTo>
                <a:lnTo>
                  <a:pt x="3986402" y="3999572"/>
                </a:lnTo>
                <a:lnTo>
                  <a:pt x="0" y="3999572"/>
                </a:lnTo>
                <a:lnTo>
                  <a:pt x="0" y="0"/>
                </a:lnTo>
                <a:close/>
              </a:path>
            </a:pathLst>
          </a:custGeom>
          <a:blipFill>
            <a:blip r:embed="rId4"/>
            <a:stretch>
              <a:fillRect/>
            </a:stretch>
          </a:blipFill>
        </p:spPr>
      </p:sp>
      <p:sp>
        <p:nvSpPr>
          <p:cNvPr id="4" name="Freeform 4"/>
          <p:cNvSpPr/>
          <p:nvPr/>
        </p:nvSpPr>
        <p:spPr>
          <a:xfrm>
            <a:off x="13270272" y="-3656645"/>
            <a:ext cx="7978057" cy="7978057"/>
          </a:xfrm>
          <a:custGeom>
            <a:avLst/>
            <a:gdLst/>
            <a:ahLst/>
            <a:cxnLst/>
            <a:rect l="l" t="t" r="r" b="b"/>
            <a:pathLst>
              <a:path w="7978057" h="7978057">
                <a:moveTo>
                  <a:pt x="0" y="0"/>
                </a:moveTo>
                <a:lnTo>
                  <a:pt x="7978056" y="0"/>
                </a:lnTo>
                <a:lnTo>
                  <a:pt x="7978056" y="7978057"/>
                </a:lnTo>
                <a:lnTo>
                  <a:pt x="0" y="7978057"/>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rot="6462610">
            <a:off x="15585196" y="3509876"/>
            <a:ext cx="1322987" cy="1847102"/>
          </a:xfrm>
          <a:custGeom>
            <a:avLst/>
            <a:gdLst/>
            <a:ahLst/>
            <a:cxnLst/>
            <a:rect l="l" t="t" r="r" b="b"/>
            <a:pathLst>
              <a:path w="1322987" h="1847102">
                <a:moveTo>
                  <a:pt x="0" y="0"/>
                </a:moveTo>
                <a:lnTo>
                  <a:pt x="1322987" y="0"/>
                </a:lnTo>
                <a:lnTo>
                  <a:pt x="1322987" y="1847102"/>
                </a:lnTo>
                <a:lnTo>
                  <a:pt x="0" y="1847102"/>
                </a:lnTo>
                <a:lnTo>
                  <a:pt x="0" y="0"/>
                </a:lnTo>
                <a:close/>
              </a:path>
            </a:pathLst>
          </a:custGeom>
          <a:blipFill>
            <a:blip r:embed="rId7">
              <a:alphaModFix amt="30000"/>
            </a:blip>
            <a:stretch>
              <a:fillRect/>
            </a:stretch>
          </a:blipFill>
        </p:spPr>
      </p:sp>
      <p:sp>
        <p:nvSpPr>
          <p:cNvPr id="6" name="Freeform 6"/>
          <p:cNvSpPr/>
          <p:nvPr/>
        </p:nvSpPr>
        <p:spPr>
          <a:xfrm rot="6462610">
            <a:off x="2522339" y="7338983"/>
            <a:ext cx="1322987" cy="1847102"/>
          </a:xfrm>
          <a:custGeom>
            <a:avLst/>
            <a:gdLst/>
            <a:ahLst/>
            <a:cxnLst/>
            <a:rect l="l" t="t" r="r" b="b"/>
            <a:pathLst>
              <a:path w="1322987" h="1847102">
                <a:moveTo>
                  <a:pt x="0" y="0"/>
                </a:moveTo>
                <a:lnTo>
                  <a:pt x="1322987" y="0"/>
                </a:lnTo>
                <a:lnTo>
                  <a:pt x="1322987" y="1847102"/>
                </a:lnTo>
                <a:lnTo>
                  <a:pt x="0" y="1847102"/>
                </a:lnTo>
                <a:lnTo>
                  <a:pt x="0" y="0"/>
                </a:lnTo>
                <a:close/>
              </a:path>
            </a:pathLst>
          </a:custGeom>
          <a:blipFill>
            <a:blip r:embed="rId7">
              <a:alphaModFix amt="30000"/>
            </a:blip>
            <a:stretch>
              <a:fillRect/>
            </a:stretch>
          </a:blipFill>
        </p:spPr>
      </p:sp>
      <p:sp>
        <p:nvSpPr>
          <p:cNvPr id="7" name="Freeform 7"/>
          <p:cNvSpPr/>
          <p:nvPr/>
        </p:nvSpPr>
        <p:spPr>
          <a:xfrm>
            <a:off x="15555818" y="3522337"/>
            <a:ext cx="1023654" cy="1027036"/>
          </a:xfrm>
          <a:custGeom>
            <a:avLst/>
            <a:gdLst/>
            <a:ahLst/>
            <a:cxnLst/>
            <a:rect l="l" t="t" r="r" b="b"/>
            <a:pathLst>
              <a:path w="1023654" h="1027036">
                <a:moveTo>
                  <a:pt x="0" y="0"/>
                </a:moveTo>
                <a:lnTo>
                  <a:pt x="1023654" y="0"/>
                </a:lnTo>
                <a:lnTo>
                  <a:pt x="1023654" y="1027036"/>
                </a:lnTo>
                <a:lnTo>
                  <a:pt x="0" y="1027036"/>
                </a:lnTo>
                <a:lnTo>
                  <a:pt x="0" y="0"/>
                </a:lnTo>
                <a:close/>
              </a:path>
            </a:pathLst>
          </a:custGeom>
          <a:blipFill>
            <a:blip r:embed="rId8"/>
            <a:stretch>
              <a:fillRect/>
            </a:stretch>
          </a:blipFill>
        </p:spPr>
      </p:sp>
      <p:sp>
        <p:nvSpPr>
          <p:cNvPr id="8" name="Freeform 8"/>
          <p:cNvSpPr/>
          <p:nvPr/>
        </p:nvSpPr>
        <p:spPr>
          <a:xfrm>
            <a:off x="2492961" y="7351444"/>
            <a:ext cx="1023654" cy="1027036"/>
          </a:xfrm>
          <a:custGeom>
            <a:avLst/>
            <a:gdLst/>
            <a:ahLst/>
            <a:cxnLst/>
            <a:rect l="l" t="t" r="r" b="b"/>
            <a:pathLst>
              <a:path w="1023654" h="1027036">
                <a:moveTo>
                  <a:pt x="0" y="0"/>
                </a:moveTo>
                <a:lnTo>
                  <a:pt x="1023654" y="0"/>
                </a:lnTo>
                <a:lnTo>
                  <a:pt x="1023654" y="1027036"/>
                </a:lnTo>
                <a:lnTo>
                  <a:pt x="0" y="1027036"/>
                </a:lnTo>
                <a:lnTo>
                  <a:pt x="0" y="0"/>
                </a:lnTo>
                <a:close/>
              </a:path>
            </a:pathLst>
          </a:custGeom>
          <a:blipFill>
            <a:blip r:embed="rId8"/>
            <a:stretch>
              <a:fillRect/>
            </a:stretch>
          </a:blipFill>
        </p:spPr>
      </p:sp>
      <p:sp>
        <p:nvSpPr>
          <p:cNvPr id="9" name="Freeform 9"/>
          <p:cNvSpPr/>
          <p:nvPr/>
        </p:nvSpPr>
        <p:spPr>
          <a:xfrm rot="-10800000">
            <a:off x="-310929" y="-1176794"/>
            <a:ext cx="6244639" cy="6244639"/>
          </a:xfrm>
          <a:custGeom>
            <a:avLst/>
            <a:gdLst/>
            <a:ahLst/>
            <a:cxnLst/>
            <a:rect l="l" t="t" r="r" b="b"/>
            <a:pathLst>
              <a:path w="6244639" h="6244639">
                <a:moveTo>
                  <a:pt x="0" y="0"/>
                </a:moveTo>
                <a:lnTo>
                  <a:pt x="6244639" y="0"/>
                </a:lnTo>
                <a:lnTo>
                  <a:pt x="6244639" y="6244639"/>
                </a:lnTo>
                <a:lnTo>
                  <a:pt x="0" y="6244639"/>
                </a:lnTo>
                <a:lnTo>
                  <a:pt x="0" y="0"/>
                </a:lnTo>
                <a:close/>
              </a:path>
            </a:pathLst>
          </a:custGeom>
          <a:blipFill>
            <a:blip r:embed="rId9"/>
            <a:stretch>
              <a:fillRect/>
            </a:stretch>
          </a:blipFill>
        </p:spPr>
      </p:sp>
      <p:sp>
        <p:nvSpPr>
          <p:cNvPr id="10" name="Freeform 10"/>
          <p:cNvSpPr/>
          <p:nvPr/>
        </p:nvSpPr>
        <p:spPr>
          <a:xfrm>
            <a:off x="11954687" y="755282"/>
            <a:ext cx="545035" cy="546836"/>
          </a:xfrm>
          <a:custGeom>
            <a:avLst/>
            <a:gdLst/>
            <a:ahLst/>
            <a:cxnLst/>
            <a:rect l="l" t="t" r="r" b="b"/>
            <a:pathLst>
              <a:path w="545035" h="546836">
                <a:moveTo>
                  <a:pt x="0" y="0"/>
                </a:moveTo>
                <a:lnTo>
                  <a:pt x="545035" y="0"/>
                </a:lnTo>
                <a:lnTo>
                  <a:pt x="545035" y="546836"/>
                </a:lnTo>
                <a:lnTo>
                  <a:pt x="0" y="546836"/>
                </a:lnTo>
                <a:lnTo>
                  <a:pt x="0" y="0"/>
                </a:lnTo>
                <a:close/>
              </a:path>
            </a:pathLst>
          </a:custGeom>
          <a:blipFill>
            <a:blip r:embed="rId10"/>
            <a:stretch>
              <a:fillRect/>
            </a:stretch>
          </a:blipFill>
        </p:spPr>
      </p:sp>
      <p:sp>
        <p:nvSpPr>
          <p:cNvPr id="11" name="AutoShape 11"/>
          <p:cNvSpPr/>
          <p:nvPr/>
        </p:nvSpPr>
        <p:spPr>
          <a:xfrm>
            <a:off x="7148032" y="0"/>
            <a:ext cx="0" cy="10287000"/>
          </a:xfrm>
          <a:prstGeom prst="line">
            <a:avLst/>
          </a:prstGeom>
          <a:ln w="38100" cap="flat">
            <a:solidFill>
              <a:srgbClr val="278184"/>
            </a:solidFill>
            <a:prstDash val="solid"/>
            <a:headEnd type="none" w="sm" len="sm"/>
            <a:tailEnd type="none" w="sm" len="sm"/>
          </a:ln>
        </p:spPr>
      </p:sp>
      <p:sp>
        <p:nvSpPr>
          <p:cNvPr id="12" name="Freeform 12"/>
          <p:cNvSpPr/>
          <p:nvPr/>
        </p:nvSpPr>
        <p:spPr>
          <a:xfrm>
            <a:off x="6808716" y="2926821"/>
            <a:ext cx="640533" cy="642649"/>
          </a:xfrm>
          <a:custGeom>
            <a:avLst/>
            <a:gdLst/>
            <a:ahLst/>
            <a:cxnLst/>
            <a:rect l="l" t="t" r="r" b="b"/>
            <a:pathLst>
              <a:path w="640533" h="642649">
                <a:moveTo>
                  <a:pt x="0" y="0"/>
                </a:moveTo>
                <a:lnTo>
                  <a:pt x="640532" y="0"/>
                </a:lnTo>
                <a:lnTo>
                  <a:pt x="640532" y="642649"/>
                </a:lnTo>
                <a:lnTo>
                  <a:pt x="0" y="642649"/>
                </a:lnTo>
                <a:lnTo>
                  <a:pt x="0" y="0"/>
                </a:lnTo>
                <a:close/>
              </a:path>
            </a:pathLst>
          </a:custGeom>
          <a:blipFill>
            <a:blip r:embed="rId8"/>
            <a:stretch>
              <a:fillRect/>
            </a:stretch>
          </a:blipFill>
        </p:spPr>
      </p:sp>
      <p:sp>
        <p:nvSpPr>
          <p:cNvPr id="13" name="Freeform 13"/>
          <p:cNvSpPr/>
          <p:nvPr/>
        </p:nvSpPr>
        <p:spPr>
          <a:xfrm>
            <a:off x="6827766" y="5850875"/>
            <a:ext cx="640533" cy="642649"/>
          </a:xfrm>
          <a:custGeom>
            <a:avLst/>
            <a:gdLst/>
            <a:ahLst/>
            <a:cxnLst/>
            <a:rect l="l" t="t" r="r" b="b"/>
            <a:pathLst>
              <a:path w="640533" h="642649">
                <a:moveTo>
                  <a:pt x="0" y="0"/>
                </a:moveTo>
                <a:lnTo>
                  <a:pt x="640532" y="0"/>
                </a:lnTo>
                <a:lnTo>
                  <a:pt x="640532" y="642650"/>
                </a:lnTo>
                <a:lnTo>
                  <a:pt x="0" y="642650"/>
                </a:lnTo>
                <a:lnTo>
                  <a:pt x="0" y="0"/>
                </a:lnTo>
                <a:close/>
              </a:path>
            </a:pathLst>
          </a:custGeom>
          <a:blipFill>
            <a:blip r:embed="rId8"/>
            <a:stretch>
              <a:fillRect/>
            </a:stretch>
          </a:blipFill>
        </p:spPr>
      </p:sp>
      <p:sp>
        <p:nvSpPr>
          <p:cNvPr id="14" name="Freeform 14"/>
          <p:cNvSpPr/>
          <p:nvPr/>
        </p:nvSpPr>
        <p:spPr>
          <a:xfrm>
            <a:off x="450243" y="2947020"/>
            <a:ext cx="883089" cy="927127"/>
          </a:xfrm>
          <a:custGeom>
            <a:avLst/>
            <a:gdLst/>
            <a:ahLst/>
            <a:cxnLst/>
            <a:rect l="l" t="t" r="r" b="b"/>
            <a:pathLst>
              <a:path w="883089" h="927127">
                <a:moveTo>
                  <a:pt x="0" y="0"/>
                </a:moveTo>
                <a:lnTo>
                  <a:pt x="883089" y="0"/>
                </a:lnTo>
                <a:lnTo>
                  <a:pt x="883089" y="927128"/>
                </a:lnTo>
                <a:lnTo>
                  <a:pt x="0" y="927128"/>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15" name="TextBox 15"/>
          <p:cNvSpPr txBox="1"/>
          <p:nvPr/>
        </p:nvSpPr>
        <p:spPr>
          <a:xfrm>
            <a:off x="1430136" y="2690889"/>
            <a:ext cx="4845179" cy="2414608"/>
          </a:xfrm>
          <a:prstGeom prst="rect">
            <a:avLst/>
          </a:prstGeom>
        </p:spPr>
        <p:txBody>
          <a:bodyPr lIns="0" tIns="0" rIns="0" bIns="0" rtlCol="0" anchor="t">
            <a:spAutoFit/>
          </a:bodyPr>
          <a:lstStyle/>
          <a:p>
            <a:pPr algn="just">
              <a:lnSpc>
                <a:spcPts val="9711"/>
              </a:lnSpc>
            </a:pPr>
            <a:r>
              <a:rPr lang="en-US" sz="6936" b="1">
                <a:solidFill>
                  <a:srgbClr val="323232"/>
                </a:solidFill>
                <a:latin typeface="Oswald Bold"/>
                <a:ea typeface="Oswald Bold"/>
                <a:cs typeface="Oswald Bold"/>
                <a:sym typeface="Oswald Bold"/>
              </a:rPr>
              <a:t>LITERATURE</a:t>
            </a:r>
          </a:p>
          <a:p>
            <a:pPr algn="just">
              <a:lnSpc>
                <a:spcPts val="9711"/>
              </a:lnSpc>
            </a:pPr>
            <a:r>
              <a:rPr lang="en-US" sz="6936" b="1">
                <a:solidFill>
                  <a:srgbClr val="278184"/>
                </a:solidFill>
                <a:latin typeface="Oswald Bold"/>
                <a:ea typeface="Oswald Bold"/>
                <a:cs typeface="Oswald Bold"/>
                <a:sym typeface="Oswald Bold"/>
              </a:rPr>
              <a:t>SURVEY</a:t>
            </a:r>
          </a:p>
        </p:txBody>
      </p:sp>
      <p:sp>
        <p:nvSpPr>
          <p:cNvPr id="16" name="TextBox 16"/>
          <p:cNvSpPr txBox="1"/>
          <p:nvPr/>
        </p:nvSpPr>
        <p:spPr>
          <a:xfrm>
            <a:off x="7798650" y="1115340"/>
            <a:ext cx="2690700" cy="1831680"/>
          </a:xfrm>
          <a:prstGeom prst="rect">
            <a:avLst/>
          </a:prstGeom>
        </p:spPr>
        <p:txBody>
          <a:bodyPr lIns="0" tIns="0" rIns="0" bIns="0" rtlCol="0" anchor="t">
            <a:spAutoFit/>
          </a:bodyPr>
          <a:lstStyle/>
          <a:p>
            <a:pPr algn="l">
              <a:lnSpc>
                <a:spcPts val="15066"/>
              </a:lnSpc>
            </a:pPr>
            <a:r>
              <a:rPr lang="en-US" sz="10761" b="1">
                <a:solidFill>
                  <a:srgbClr val="323232"/>
                </a:solidFill>
                <a:latin typeface="Oswald Bold"/>
                <a:ea typeface="Oswald Bold"/>
                <a:cs typeface="Oswald Bold"/>
                <a:sym typeface="Oswald Bold"/>
              </a:rPr>
              <a:t>02</a:t>
            </a:r>
          </a:p>
        </p:txBody>
      </p:sp>
      <p:sp>
        <p:nvSpPr>
          <p:cNvPr id="17" name="TextBox 17"/>
          <p:cNvSpPr txBox="1"/>
          <p:nvPr/>
        </p:nvSpPr>
        <p:spPr>
          <a:xfrm>
            <a:off x="7798650" y="3052675"/>
            <a:ext cx="9639304" cy="1065773"/>
          </a:xfrm>
          <a:prstGeom prst="rect">
            <a:avLst/>
          </a:prstGeom>
        </p:spPr>
        <p:txBody>
          <a:bodyPr lIns="0" tIns="0" rIns="0" bIns="0" rtlCol="0" anchor="t">
            <a:spAutoFit/>
          </a:bodyPr>
          <a:lstStyle/>
          <a:p>
            <a:pPr algn="l">
              <a:lnSpc>
                <a:spcPts val="4394"/>
              </a:lnSpc>
            </a:pPr>
            <a:r>
              <a:rPr lang="en-US" sz="3138" b="1">
                <a:solidFill>
                  <a:srgbClr val="000000"/>
                </a:solidFill>
                <a:latin typeface="Roca One Bold"/>
                <a:ea typeface="Roca One Bold"/>
                <a:cs typeface="Roca One Bold"/>
                <a:sym typeface="Roca One Bold"/>
              </a:rPr>
              <a:t>FINE-TUNING THE GEMMA MODEL FOR KAGGLE ASSISTANT</a:t>
            </a:r>
          </a:p>
        </p:txBody>
      </p:sp>
      <p:sp>
        <p:nvSpPr>
          <p:cNvPr id="18" name="TextBox 18"/>
          <p:cNvSpPr txBox="1"/>
          <p:nvPr/>
        </p:nvSpPr>
        <p:spPr>
          <a:xfrm>
            <a:off x="7798650" y="4895821"/>
            <a:ext cx="3814689" cy="1121309"/>
          </a:xfrm>
          <a:prstGeom prst="rect">
            <a:avLst/>
          </a:prstGeom>
        </p:spPr>
        <p:txBody>
          <a:bodyPr lIns="0" tIns="0" rIns="0" bIns="0" rtlCol="0" anchor="t">
            <a:spAutoFit/>
          </a:bodyPr>
          <a:lstStyle/>
          <a:p>
            <a:pPr algn="l">
              <a:lnSpc>
                <a:spcPts val="9298"/>
              </a:lnSpc>
            </a:pPr>
            <a:r>
              <a:rPr lang="en-US" sz="6641" b="1">
                <a:solidFill>
                  <a:srgbClr val="323232"/>
                </a:solidFill>
                <a:latin typeface="Oswald Bold"/>
                <a:ea typeface="Oswald Bold"/>
                <a:cs typeface="Oswald Bold"/>
                <a:sym typeface="Oswald Bold"/>
              </a:rPr>
              <a:t>ABSTRACT</a:t>
            </a:r>
          </a:p>
        </p:txBody>
      </p:sp>
      <p:sp>
        <p:nvSpPr>
          <p:cNvPr id="19" name="TextBox 19"/>
          <p:cNvSpPr txBox="1"/>
          <p:nvPr/>
        </p:nvSpPr>
        <p:spPr>
          <a:xfrm>
            <a:off x="7798650" y="6113534"/>
            <a:ext cx="9639304" cy="3420471"/>
          </a:xfrm>
          <a:prstGeom prst="rect">
            <a:avLst/>
          </a:prstGeom>
        </p:spPr>
        <p:txBody>
          <a:bodyPr lIns="0" tIns="0" rIns="0" bIns="0" rtlCol="0" anchor="t">
            <a:spAutoFit/>
          </a:bodyPr>
          <a:lstStyle/>
          <a:p>
            <a:pPr algn="just">
              <a:lnSpc>
                <a:spcPts val="3068"/>
              </a:lnSpc>
            </a:pPr>
            <a:r>
              <a:rPr lang="en-US" sz="2191" b="1">
                <a:solidFill>
                  <a:srgbClr val="000000"/>
                </a:solidFill>
                <a:latin typeface="Roca One Bold"/>
                <a:ea typeface="Roca One Bold"/>
                <a:cs typeface="Roca One Bold"/>
                <a:sym typeface="Roca One Bold"/>
              </a:rPr>
              <a:t>This study explores the fine-tuning of Google’s open-source Gemma model using Low-Rank Adaptation (LoRA) to develop a Kaggle assistant. The fine-tuning achieved a sparse categorical cross-entropy loss of 0.4943 and a precision of 0.7753. LoRA improves the model’s interpretability and performance, offering accurate recommendations for Kaggle problem-solving. Experiments revealed possible overbuilding after 10 epochs, but the model showed solid results within this range. LoRA fine-tuning enhances the AI assistant's value for data scientists on Kaggle, optimizing their workflow and user experience.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FDFDF"/>
        </a:solidFill>
        <a:effectLst/>
      </p:bgPr>
    </p:bg>
    <p:spTree>
      <p:nvGrpSpPr>
        <p:cNvPr id="1" name=""/>
        <p:cNvGrpSpPr/>
        <p:nvPr/>
      </p:nvGrpSpPr>
      <p:grpSpPr>
        <a:xfrm>
          <a:off x="0" y="0"/>
          <a:ext cx="0" cy="0"/>
          <a:chOff x="0" y="0"/>
          <a:chExt cx="0" cy="0"/>
        </a:xfrm>
      </p:grpSpPr>
      <p:sp>
        <p:nvSpPr>
          <p:cNvPr id="2" name="Freeform 2"/>
          <p:cNvSpPr/>
          <p:nvPr/>
        </p:nvSpPr>
        <p:spPr>
          <a:xfrm>
            <a:off x="13276629" y="4209474"/>
            <a:ext cx="6244639" cy="6244639"/>
          </a:xfrm>
          <a:custGeom>
            <a:avLst/>
            <a:gdLst/>
            <a:ahLst/>
            <a:cxnLst/>
            <a:rect l="l" t="t" r="r" b="b"/>
            <a:pathLst>
              <a:path w="6244639" h="6244639">
                <a:moveTo>
                  <a:pt x="0" y="0"/>
                </a:moveTo>
                <a:lnTo>
                  <a:pt x="6244639" y="0"/>
                </a:lnTo>
                <a:lnTo>
                  <a:pt x="6244639" y="6244638"/>
                </a:lnTo>
                <a:lnTo>
                  <a:pt x="0" y="6244638"/>
                </a:lnTo>
                <a:lnTo>
                  <a:pt x="0" y="0"/>
                </a:lnTo>
                <a:close/>
              </a:path>
            </a:pathLst>
          </a:custGeom>
          <a:blipFill>
            <a:blip r:embed="rId2"/>
            <a:stretch>
              <a:fillRect/>
            </a:stretch>
          </a:blipFill>
        </p:spPr>
      </p:sp>
      <p:sp>
        <p:nvSpPr>
          <p:cNvPr id="3" name="Freeform 3"/>
          <p:cNvSpPr/>
          <p:nvPr/>
        </p:nvSpPr>
        <p:spPr>
          <a:xfrm>
            <a:off x="15534866" y="-971086"/>
            <a:ext cx="3986402" cy="3999573"/>
          </a:xfrm>
          <a:custGeom>
            <a:avLst/>
            <a:gdLst/>
            <a:ahLst/>
            <a:cxnLst/>
            <a:rect l="l" t="t" r="r" b="b"/>
            <a:pathLst>
              <a:path w="3986402" h="3999573">
                <a:moveTo>
                  <a:pt x="0" y="0"/>
                </a:moveTo>
                <a:lnTo>
                  <a:pt x="3986402" y="0"/>
                </a:lnTo>
                <a:lnTo>
                  <a:pt x="3986402" y="3999572"/>
                </a:lnTo>
                <a:lnTo>
                  <a:pt x="0" y="3999572"/>
                </a:lnTo>
                <a:lnTo>
                  <a:pt x="0" y="0"/>
                </a:lnTo>
                <a:close/>
              </a:path>
            </a:pathLst>
          </a:custGeom>
          <a:blipFill>
            <a:blip r:embed="rId3"/>
            <a:stretch>
              <a:fillRect/>
            </a:stretch>
          </a:blipFill>
        </p:spPr>
      </p:sp>
      <p:sp>
        <p:nvSpPr>
          <p:cNvPr id="4" name="Freeform 4"/>
          <p:cNvSpPr/>
          <p:nvPr/>
        </p:nvSpPr>
        <p:spPr>
          <a:xfrm>
            <a:off x="10700726" y="1298106"/>
            <a:ext cx="545035" cy="546836"/>
          </a:xfrm>
          <a:custGeom>
            <a:avLst/>
            <a:gdLst/>
            <a:ahLst/>
            <a:cxnLst/>
            <a:rect l="l" t="t" r="r" b="b"/>
            <a:pathLst>
              <a:path w="545035" h="546836">
                <a:moveTo>
                  <a:pt x="0" y="0"/>
                </a:moveTo>
                <a:lnTo>
                  <a:pt x="545035" y="0"/>
                </a:lnTo>
                <a:lnTo>
                  <a:pt x="545035" y="546835"/>
                </a:lnTo>
                <a:lnTo>
                  <a:pt x="0" y="546835"/>
                </a:lnTo>
                <a:lnTo>
                  <a:pt x="0" y="0"/>
                </a:lnTo>
                <a:close/>
              </a:path>
            </a:pathLst>
          </a:custGeom>
          <a:blipFill>
            <a:blip r:embed="rId4"/>
            <a:stretch>
              <a:fillRect/>
            </a:stretch>
          </a:blipFill>
        </p:spPr>
      </p:sp>
      <p:grpSp>
        <p:nvGrpSpPr>
          <p:cNvPr id="5" name="Group 5"/>
          <p:cNvGrpSpPr/>
          <p:nvPr/>
        </p:nvGrpSpPr>
        <p:grpSpPr>
          <a:xfrm>
            <a:off x="11969877" y="2267342"/>
            <a:ext cx="3352164" cy="2825251"/>
            <a:chOff x="0" y="0"/>
            <a:chExt cx="4469552" cy="3767001"/>
          </a:xfrm>
        </p:grpSpPr>
        <p:sp>
          <p:nvSpPr>
            <p:cNvPr id="6" name="Freeform 6"/>
            <p:cNvSpPr/>
            <p:nvPr/>
          </p:nvSpPr>
          <p:spPr>
            <a:xfrm rot="6462610">
              <a:off x="867267" y="-25761"/>
              <a:ext cx="2735017" cy="3818523"/>
            </a:xfrm>
            <a:custGeom>
              <a:avLst/>
              <a:gdLst/>
              <a:ahLst/>
              <a:cxnLst/>
              <a:rect l="l" t="t" r="r" b="b"/>
              <a:pathLst>
                <a:path w="2735017" h="3818523">
                  <a:moveTo>
                    <a:pt x="0" y="0"/>
                  </a:moveTo>
                  <a:lnTo>
                    <a:pt x="2735018" y="0"/>
                  </a:lnTo>
                  <a:lnTo>
                    <a:pt x="2735018" y="3818523"/>
                  </a:lnTo>
                  <a:lnTo>
                    <a:pt x="0" y="3818523"/>
                  </a:lnTo>
                  <a:lnTo>
                    <a:pt x="0" y="0"/>
                  </a:lnTo>
                  <a:close/>
                </a:path>
              </a:pathLst>
            </a:custGeom>
            <a:blipFill>
              <a:blip r:embed="rId5">
                <a:alphaModFix amt="30000"/>
              </a:blip>
              <a:stretch>
                <a:fillRect/>
              </a:stretch>
            </a:blipFill>
          </p:spPr>
        </p:sp>
        <p:sp>
          <p:nvSpPr>
            <p:cNvPr id="7" name="Freeform 7"/>
            <p:cNvSpPr/>
            <p:nvPr/>
          </p:nvSpPr>
          <p:spPr>
            <a:xfrm>
              <a:off x="806534" y="0"/>
              <a:ext cx="2116204" cy="2123196"/>
            </a:xfrm>
            <a:custGeom>
              <a:avLst/>
              <a:gdLst/>
              <a:ahLst/>
              <a:cxnLst/>
              <a:rect l="l" t="t" r="r" b="b"/>
              <a:pathLst>
                <a:path w="2116204" h="2123196">
                  <a:moveTo>
                    <a:pt x="0" y="0"/>
                  </a:moveTo>
                  <a:lnTo>
                    <a:pt x="2116204" y="0"/>
                  </a:lnTo>
                  <a:lnTo>
                    <a:pt x="2116204" y="2123196"/>
                  </a:lnTo>
                  <a:lnTo>
                    <a:pt x="0" y="2123196"/>
                  </a:lnTo>
                  <a:lnTo>
                    <a:pt x="0" y="0"/>
                  </a:lnTo>
                  <a:close/>
                </a:path>
              </a:pathLst>
            </a:custGeom>
            <a:blipFill>
              <a:blip r:embed="rId6"/>
              <a:stretch>
                <a:fillRect/>
              </a:stretch>
            </a:blipFill>
          </p:spPr>
        </p:sp>
      </p:grpSp>
      <p:sp>
        <p:nvSpPr>
          <p:cNvPr id="8" name="Freeform 8"/>
          <p:cNvSpPr/>
          <p:nvPr/>
        </p:nvSpPr>
        <p:spPr>
          <a:xfrm>
            <a:off x="-5642439" y="4712523"/>
            <a:ext cx="10607231" cy="10607231"/>
          </a:xfrm>
          <a:custGeom>
            <a:avLst/>
            <a:gdLst/>
            <a:ahLst/>
            <a:cxnLst/>
            <a:rect l="l" t="t" r="r" b="b"/>
            <a:pathLst>
              <a:path w="10607231" h="10607231">
                <a:moveTo>
                  <a:pt x="0" y="0"/>
                </a:moveTo>
                <a:lnTo>
                  <a:pt x="10607231" y="0"/>
                </a:lnTo>
                <a:lnTo>
                  <a:pt x="10607231" y="10607231"/>
                </a:lnTo>
                <a:lnTo>
                  <a:pt x="0" y="10607231"/>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9" name="Freeform 9"/>
          <p:cNvSpPr/>
          <p:nvPr/>
        </p:nvSpPr>
        <p:spPr>
          <a:xfrm rot="6462610">
            <a:off x="4163298" y="8340374"/>
            <a:ext cx="1602988" cy="2238028"/>
          </a:xfrm>
          <a:custGeom>
            <a:avLst/>
            <a:gdLst/>
            <a:ahLst/>
            <a:cxnLst/>
            <a:rect l="l" t="t" r="r" b="b"/>
            <a:pathLst>
              <a:path w="1602988" h="2238028">
                <a:moveTo>
                  <a:pt x="0" y="0"/>
                </a:moveTo>
                <a:lnTo>
                  <a:pt x="1602988" y="0"/>
                </a:lnTo>
                <a:lnTo>
                  <a:pt x="1602988" y="2238028"/>
                </a:lnTo>
                <a:lnTo>
                  <a:pt x="0" y="2238028"/>
                </a:lnTo>
                <a:lnTo>
                  <a:pt x="0" y="0"/>
                </a:lnTo>
                <a:close/>
              </a:path>
            </a:pathLst>
          </a:custGeom>
          <a:blipFill>
            <a:blip r:embed="rId5">
              <a:alphaModFix amt="30000"/>
            </a:blip>
            <a:stretch>
              <a:fillRect/>
            </a:stretch>
          </a:blipFill>
        </p:spPr>
      </p:sp>
      <p:sp>
        <p:nvSpPr>
          <p:cNvPr id="10" name="Freeform 10"/>
          <p:cNvSpPr/>
          <p:nvPr/>
        </p:nvSpPr>
        <p:spPr>
          <a:xfrm>
            <a:off x="4127702" y="8355473"/>
            <a:ext cx="1240303" cy="1244401"/>
          </a:xfrm>
          <a:custGeom>
            <a:avLst/>
            <a:gdLst/>
            <a:ahLst/>
            <a:cxnLst/>
            <a:rect l="l" t="t" r="r" b="b"/>
            <a:pathLst>
              <a:path w="1240303" h="1244401">
                <a:moveTo>
                  <a:pt x="0" y="0"/>
                </a:moveTo>
                <a:lnTo>
                  <a:pt x="1240303" y="0"/>
                </a:lnTo>
                <a:lnTo>
                  <a:pt x="1240303" y="1244400"/>
                </a:lnTo>
                <a:lnTo>
                  <a:pt x="0" y="1244400"/>
                </a:lnTo>
                <a:lnTo>
                  <a:pt x="0" y="0"/>
                </a:lnTo>
                <a:close/>
              </a:path>
            </a:pathLst>
          </a:custGeom>
          <a:blipFill>
            <a:blip r:embed="rId6"/>
            <a:stretch>
              <a:fillRect/>
            </a:stretch>
          </a:blipFill>
        </p:spPr>
      </p:sp>
      <p:grpSp>
        <p:nvGrpSpPr>
          <p:cNvPr id="11" name="Group 11"/>
          <p:cNvGrpSpPr/>
          <p:nvPr/>
        </p:nvGrpSpPr>
        <p:grpSpPr>
          <a:xfrm>
            <a:off x="1594311" y="3893373"/>
            <a:ext cx="1638300" cy="1638300"/>
            <a:chOff x="0" y="0"/>
            <a:chExt cx="2184400" cy="2184400"/>
          </a:xfrm>
        </p:grpSpPr>
        <p:grpSp>
          <p:nvGrpSpPr>
            <p:cNvPr id="12" name="Group 12"/>
            <p:cNvGrpSpPr/>
            <p:nvPr/>
          </p:nvGrpSpPr>
          <p:grpSpPr>
            <a:xfrm>
              <a:off x="0" y="0"/>
              <a:ext cx="2184400" cy="218440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38A">
                  <a:alpha val="60000"/>
                </a:srgbClr>
              </a:solidFill>
            </p:spPr>
          </p:sp>
          <p:sp>
            <p:nvSpPr>
              <p:cNvPr id="14" name="TextBox 14"/>
              <p:cNvSpPr txBox="1"/>
              <p:nvPr/>
            </p:nvSpPr>
            <p:spPr>
              <a:xfrm>
                <a:off x="76200" y="19050"/>
                <a:ext cx="660400" cy="717550"/>
              </a:xfrm>
              <a:prstGeom prst="rect">
                <a:avLst/>
              </a:prstGeom>
            </p:spPr>
            <p:txBody>
              <a:bodyPr lIns="50800" tIns="50800" rIns="50800" bIns="50800" rtlCol="0" anchor="ctr"/>
              <a:lstStyle/>
              <a:p>
                <a:pPr algn="ctr">
                  <a:lnSpc>
                    <a:spcPts val="3299"/>
                  </a:lnSpc>
                </a:pPr>
                <a:endParaRPr/>
              </a:p>
            </p:txBody>
          </p:sp>
        </p:grpSp>
        <p:grpSp>
          <p:nvGrpSpPr>
            <p:cNvPr id="15" name="Group 15"/>
            <p:cNvGrpSpPr/>
            <p:nvPr/>
          </p:nvGrpSpPr>
          <p:grpSpPr>
            <a:xfrm>
              <a:off x="196850" y="215900"/>
              <a:ext cx="1790700" cy="1752600"/>
              <a:chOff x="0" y="0"/>
              <a:chExt cx="812800" cy="795506"/>
            </a:xfrm>
          </p:grpSpPr>
          <p:sp>
            <p:nvSpPr>
              <p:cNvPr id="16" name="Freeform 16"/>
              <p:cNvSpPr/>
              <p:nvPr/>
            </p:nvSpPr>
            <p:spPr>
              <a:xfrm>
                <a:off x="0" y="0"/>
                <a:ext cx="812800" cy="795506"/>
              </a:xfrm>
              <a:custGeom>
                <a:avLst/>
                <a:gdLst/>
                <a:ahLst/>
                <a:cxnLst/>
                <a:rect l="l" t="t" r="r" b="b"/>
                <a:pathLst>
                  <a:path w="812800" h="795506">
                    <a:moveTo>
                      <a:pt x="406400" y="0"/>
                    </a:moveTo>
                    <a:cubicBezTo>
                      <a:pt x="181951" y="0"/>
                      <a:pt x="0" y="178080"/>
                      <a:pt x="0" y="397753"/>
                    </a:cubicBezTo>
                    <a:cubicBezTo>
                      <a:pt x="0" y="617426"/>
                      <a:pt x="181951" y="795506"/>
                      <a:pt x="406400" y="795506"/>
                    </a:cubicBezTo>
                    <a:cubicBezTo>
                      <a:pt x="630849" y="795506"/>
                      <a:pt x="812800" y="617426"/>
                      <a:pt x="812800" y="397753"/>
                    </a:cubicBezTo>
                    <a:cubicBezTo>
                      <a:pt x="812800" y="178080"/>
                      <a:pt x="630849" y="0"/>
                      <a:pt x="406400" y="0"/>
                    </a:cubicBezTo>
                    <a:close/>
                  </a:path>
                </a:pathLst>
              </a:custGeom>
              <a:solidFill>
                <a:srgbClr val="13538A"/>
              </a:solidFill>
            </p:spPr>
          </p:sp>
          <p:sp>
            <p:nvSpPr>
              <p:cNvPr id="17" name="TextBox 17"/>
              <p:cNvSpPr txBox="1"/>
              <p:nvPr/>
            </p:nvSpPr>
            <p:spPr>
              <a:xfrm>
                <a:off x="76200" y="-30196"/>
                <a:ext cx="660400" cy="751124"/>
              </a:xfrm>
              <a:prstGeom prst="rect">
                <a:avLst/>
              </a:prstGeom>
            </p:spPr>
            <p:txBody>
              <a:bodyPr lIns="0" tIns="0" rIns="0" bIns="0" rtlCol="0" anchor="ctr"/>
              <a:lstStyle/>
              <a:p>
                <a:pPr algn="ctr">
                  <a:lnSpc>
                    <a:spcPts val="5250"/>
                  </a:lnSpc>
                </a:pPr>
                <a:r>
                  <a:rPr lang="en-US" sz="3500" b="1">
                    <a:solidFill>
                      <a:srgbClr val="FFFFFF"/>
                    </a:solidFill>
                    <a:latin typeface="Aileron Bold"/>
                    <a:ea typeface="Aileron Bold"/>
                    <a:cs typeface="Aileron Bold"/>
                    <a:sym typeface="Aileron Bold"/>
                  </a:rPr>
                  <a:t>1</a:t>
                </a:r>
              </a:p>
            </p:txBody>
          </p:sp>
        </p:grpSp>
      </p:grpSp>
      <p:sp>
        <p:nvSpPr>
          <p:cNvPr id="18" name="AutoShape 18"/>
          <p:cNvSpPr/>
          <p:nvPr/>
        </p:nvSpPr>
        <p:spPr>
          <a:xfrm>
            <a:off x="2471015" y="5531673"/>
            <a:ext cx="2276839" cy="1529377"/>
          </a:xfrm>
          <a:prstGeom prst="line">
            <a:avLst/>
          </a:prstGeom>
          <a:ln w="76200" cap="flat">
            <a:solidFill>
              <a:srgbClr val="FFFFFF"/>
            </a:solidFill>
            <a:prstDash val="solid"/>
            <a:headEnd type="none" w="sm" len="sm"/>
            <a:tailEnd type="none" w="sm" len="sm"/>
          </a:ln>
        </p:spPr>
      </p:sp>
      <p:grpSp>
        <p:nvGrpSpPr>
          <p:cNvPr id="19" name="Group 19"/>
          <p:cNvGrpSpPr/>
          <p:nvPr/>
        </p:nvGrpSpPr>
        <p:grpSpPr>
          <a:xfrm>
            <a:off x="4747854" y="5953391"/>
            <a:ext cx="1638300" cy="1638300"/>
            <a:chOff x="0" y="0"/>
            <a:chExt cx="2184400" cy="2184400"/>
          </a:xfrm>
        </p:grpSpPr>
        <p:grpSp>
          <p:nvGrpSpPr>
            <p:cNvPr id="20" name="Group 20"/>
            <p:cNvGrpSpPr/>
            <p:nvPr/>
          </p:nvGrpSpPr>
          <p:grpSpPr>
            <a:xfrm>
              <a:off x="0" y="0"/>
              <a:ext cx="2184400" cy="2184400"/>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65E89">
                  <a:alpha val="60000"/>
                </a:srgbClr>
              </a:solidFill>
            </p:spPr>
          </p:sp>
          <p:sp>
            <p:nvSpPr>
              <p:cNvPr id="22" name="TextBox 22"/>
              <p:cNvSpPr txBox="1"/>
              <p:nvPr/>
            </p:nvSpPr>
            <p:spPr>
              <a:xfrm>
                <a:off x="76200" y="19050"/>
                <a:ext cx="660400" cy="717550"/>
              </a:xfrm>
              <a:prstGeom prst="rect">
                <a:avLst/>
              </a:prstGeom>
            </p:spPr>
            <p:txBody>
              <a:bodyPr lIns="50800" tIns="50800" rIns="50800" bIns="50800" rtlCol="0" anchor="ctr"/>
              <a:lstStyle/>
              <a:p>
                <a:pPr algn="ctr">
                  <a:lnSpc>
                    <a:spcPts val="3299"/>
                  </a:lnSpc>
                </a:pPr>
                <a:endParaRPr/>
              </a:p>
            </p:txBody>
          </p:sp>
        </p:grpSp>
        <p:grpSp>
          <p:nvGrpSpPr>
            <p:cNvPr id="23" name="Group 23"/>
            <p:cNvGrpSpPr/>
            <p:nvPr/>
          </p:nvGrpSpPr>
          <p:grpSpPr>
            <a:xfrm>
              <a:off x="196850" y="215900"/>
              <a:ext cx="1790700" cy="1752600"/>
              <a:chOff x="0" y="0"/>
              <a:chExt cx="812800" cy="795506"/>
            </a:xfrm>
          </p:grpSpPr>
          <p:sp>
            <p:nvSpPr>
              <p:cNvPr id="24" name="Freeform 24"/>
              <p:cNvSpPr/>
              <p:nvPr/>
            </p:nvSpPr>
            <p:spPr>
              <a:xfrm>
                <a:off x="0" y="0"/>
                <a:ext cx="812800" cy="795506"/>
              </a:xfrm>
              <a:custGeom>
                <a:avLst/>
                <a:gdLst/>
                <a:ahLst/>
                <a:cxnLst/>
                <a:rect l="l" t="t" r="r" b="b"/>
                <a:pathLst>
                  <a:path w="812800" h="795506">
                    <a:moveTo>
                      <a:pt x="406400" y="0"/>
                    </a:moveTo>
                    <a:cubicBezTo>
                      <a:pt x="181951" y="0"/>
                      <a:pt x="0" y="178080"/>
                      <a:pt x="0" y="397753"/>
                    </a:cubicBezTo>
                    <a:cubicBezTo>
                      <a:pt x="0" y="617426"/>
                      <a:pt x="181951" y="795506"/>
                      <a:pt x="406400" y="795506"/>
                    </a:cubicBezTo>
                    <a:cubicBezTo>
                      <a:pt x="630849" y="795506"/>
                      <a:pt x="812800" y="617426"/>
                      <a:pt x="812800" y="397753"/>
                    </a:cubicBezTo>
                    <a:cubicBezTo>
                      <a:pt x="812800" y="178080"/>
                      <a:pt x="630849" y="0"/>
                      <a:pt x="406400" y="0"/>
                    </a:cubicBezTo>
                    <a:close/>
                  </a:path>
                </a:pathLst>
              </a:custGeom>
              <a:solidFill>
                <a:srgbClr val="465E89"/>
              </a:solidFill>
            </p:spPr>
          </p:sp>
          <p:sp>
            <p:nvSpPr>
              <p:cNvPr id="25" name="TextBox 25"/>
              <p:cNvSpPr txBox="1"/>
              <p:nvPr/>
            </p:nvSpPr>
            <p:spPr>
              <a:xfrm>
                <a:off x="76200" y="-30196"/>
                <a:ext cx="660400" cy="751124"/>
              </a:xfrm>
              <a:prstGeom prst="rect">
                <a:avLst/>
              </a:prstGeom>
            </p:spPr>
            <p:txBody>
              <a:bodyPr lIns="0" tIns="0" rIns="0" bIns="0" rtlCol="0" anchor="ctr"/>
              <a:lstStyle/>
              <a:p>
                <a:pPr algn="ctr">
                  <a:lnSpc>
                    <a:spcPts val="5250"/>
                  </a:lnSpc>
                </a:pPr>
                <a:r>
                  <a:rPr lang="en-US" sz="3500" b="1">
                    <a:solidFill>
                      <a:srgbClr val="FFFFFF"/>
                    </a:solidFill>
                    <a:latin typeface="Aileron Bold"/>
                    <a:ea typeface="Aileron Bold"/>
                    <a:cs typeface="Aileron Bold"/>
                    <a:sym typeface="Aileron Bold"/>
                  </a:rPr>
                  <a:t>2</a:t>
                </a:r>
              </a:p>
            </p:txBody>
          </p:sp>
        </p:grpSp>
      </p:grpSp>
      <p:grpSp>
        <p:nvGrpSpPr>
          <p:cNvPr id="26" name="Group 26"/>
          <p:cNvGrpSpPr/>
          <p:nvPr/>
        </p:nvGrpSpPr>
        <p:grpSpPr>
          <a:xfrm>
            <a:off x="7871858" y="3893373"/>
            <a:ext cx="1638300" cy="1638300"/>
            <a:chOff x="0" y="0"/>
            <a:chExt cx="2184400" cy="2184400"/>
          </a:xfrm>
        </p:grpSpPr>
        <p:grpSp>
          <p:nvGrpSpPr>
            <p:cNvPr id="27" name="Group 27"/>
            <p:cNvGrpSpPr/>
            <p:nvPr/>
          </p:nvGrpSpPr>
          <p:grpSpPr>
            <a:xfrm>
              <a:off x="0" y="0"/>
              <a:ext cx="2184400" cy="2184400"/>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777B6">
                  <a:alpha val="60000"/>
                </a:srgbClr>
              </a:solidFill>
            </p:spPr>
          </p:sp>
          <p:sp>
            <p:nvSpPr>
              <p:cNvPr id="29" name="TextBox 29"/>
              <p:cNvSpPr txBox="1"/>
              <p:nvPr/>
            </p:nvSpPr>
            <p:spPr>
              <a:xfrm>
                <a:off x="76200" y="19050"/>
                <a:ext cx="660400" cy="717550"/>
              </a:xfrm>
              <a:prstGeom prst="rect">
                <a:avLst/>
              </a:prstGeom>
            </p:spPr>
            <p:txBody>
              <a:bodyPr lIns="50800" tIns="50800" rIns="50800" bIns="50800" rtlCol="0" anchor="ctr"/>
              <a:lstStyle/>
              <a:p>
                <a:pPr algn="ctr">
                  <a:lnSpc>
                    <a:spcPts val="3299"/>
                  </a:lnSpc>
                </a:pPr>
                <a:endParaRPr/>
              </a:p>
            </p:txBody>
          </p:sp>
        </p:grpSp>
        <p:grpSp>
          <p:nvGrpSpPr>
            <p:cNvPr id="30" name="Group 30"/>
            <p:cNvGrpSpPr/>
            <p:nvPr/>
          </p:nvGrpSpPr>
          <p:grpSpPr>
            <a:xfrm>
              <a:off x="196850" y="215900"/>
              <a:ext cx="1790700" cy="1752600"/>
              <a:chOff x="0" y="0"/>
              <a:chExt cx="812800" cy="795506"/>
            </a:xfrm>
          </p:grpSpPr>
          <p:sp>
            <p:nvSpPr>
              <p:cNvPr id="31" name="Freeform 31"/>
              <p:cNvSpPr/>
              <p:nvPr/>
            </p:nvSpPr>
            <p:spPr>
              <a:xfrm>
                <a:off x="0" y="0"/>
                <a:ext cx="812800" cy="795506"/>
              </a:xfrm>
              <a:custGeom>
                <a:avLst/>
                <a:gdLst/>
                <a:ahLst/>
                <a:cxnLst/>
                <a:rect l="l" t="t" r="r" b="b"/>
                <a:pathLst>
                  <a:path w="812800" h="795506">
                    <a:moveTo>
                      <a:pt x="406400" y="0"/>
                    </a:moveTo>
                    <a:cubicBezTo>
                      <a:pt x="181951" y="0"/>
                      <a:pt x="0" y="178080"/>
                      <a:pt x="0" y="397753"/>
                    </a:cubicBezTo>
                    <a:cubicBezTo>
                      <a:pt x="0" y="617426"/>
                      <a:pt x="181951" y="795506"/>
                      <a:pt x="406400" y="795506"/>
                    </a:cubicBezTo>
                    <a:cubicBezTo>
                      <a:pt x="630849" y="795506"/>
                      <a:pt x="812800" y="617426"/>
                      <a:pt x="812800" y="397753"/>
                    </a:cubicBezTo>
                    <a:cubicBezTo>
                      <a:pt x="812800" y="178080"/>
                      <a:pt x="630849" y="0"/>
                      <a:pt x="406400" y="0"/>
                    </a:cubicBezTo>
                    <a:close/>
                  </a:path>
                </a:pathLst>
              </a:custGeom>
              <a:solidFill>
                <a:srgbClr val="9777B6"/>
              </a:solidFill>
            </p:spPr>
          </p:sp>
          <p:sp>
            <p:nvSpPr>
              <p:cNvPr id="32" name="TextBox 32"/>
              <p:cNvSpPr txBox="1"/>
              <p:nvPr/>
            </p:nvSpPr>
            <p:spPr>
              <a:xfrm>
                <a:off x="76200" y="-30196"/>
                <a:ext cx="660400" cy="751124"/>
              </a:xfrm>
              <a:prstGeom prst="rect">
                <a:avLst/>
              </a:prstGeom>
            </p:spPr>
            <p:txBody>
              <a:bodyPr lIns="0" tIns="0" rIns="0" bIns="0" rtlCol="0" anchor="ctr"/>
              <a:lstStyle/>
              <a:p>
                <a:pPr algn="ctr">
                  <a:lnSpc>
                    <a:spcPts val="5250"/>
                  </a:lnSpc>
                </a:pPr>
                <a:r>
                  <a:rPr lang="en-US" sz="3500" b="1">
                    <a:solidFill>
                      <a:srgbClr val="FFFFFF"/>
                    </a:solidFill>
                    <a:latin typeface="Aileron Bold"/>
                    <a:ea typeface="Aileron Bold"/>
                    <a:cs typeface="Aileron Bold"/>
                    <a:sym typeface="Aileron Bold"/>
                  </a:rPr>
                  <a:t>3</a:t>
                </a:r>
              </a:p>
            </p:txBody>
          </p:sp>
        </p:grpSp>
      </p:grpSp>
      <p:sp>
        <p:nvSpPr>
          <p:cNvPr id="33" name="AutoShape 33"/>
          <p:cNvSpPr/>
          <p:nvPr/>
        </p:nvSpPr>
        <p:spPr>
          <a:xfrm flipV="1">
            <a:off x="5695359" y="4457380"/>
            <a:ext cx="2176499" cy="1496012"/>
          </a:xfrm>
          <a:prstGeom prst="line">
            <a:avLst/>
          </a:prstGeom>
          <a:ln w="76200" cap="flat">
            <a:solidFill>
              <a:srgbClr val="FFFFFF"/>
            </a:solidFill>
            <a:prstDash val="solid"/>
            <a:headEnd type="none" w="sm" len="sm"/>
            <a:tailEnd type="none" w="sm" len="sm"/>
          </a:ln>
        </p:spPr>
      </p:sp>
      <p:sp>
        <p:nvSpPr>
          <p:cNvPr id="34" name="AutoShape 34"/>
          <p:cNvSpPr/>
          <p:nvPr/>
        </p:nvSpPr>
        <p:spPr>
          <a:xfrm>
            <a:off x="9510158" y="4571517"/>
            <a:ext cx="2245817" cy="1381875"/>
          </a:xfrm>
          <a:prstGeom prst="line">
            <a:avLst/>
          </a:prstGeom>
          <a:ln w="76200" cap="flat">
            <a:solidFill>
              <a:srgbClr val="FFFFFF"/>
            </a:solidFill>
            <a:prstDash val="solid"/>
            <a:headEnd type="none" w="sm" len="sm"/>
            <a:tailEnd type="none" w="sm" len="sm"/>
          </a:ln>
        </p:spPr>
      </p:sp>
      <p:grpSp>
        <p:nvGrpSpPr>
          <p:cNvPr id="35" name="Group 35"/>
          <p:cNvGrpSpPr/>
          <p:nvPr/>
        </p:nvGrpSpPr>
        <p:grpSpPr>
          <a:xfrm>
            <a:off x="10973243" y="5953391"/>
            <a:ext cx="1638300" cy="1638300"/>
            <a:chOff x="0" y="0"/>
            <a:chExt cx="2184400" cy="2184400"/>
          </a:xfrm>
        </p:grpSpPr>
        <p:grpSp>
          <p:nvGrpSpPr>
            <p:cNvPr id="36" name="Group 36"/>
            <p:cNvGrpSpPr/>
            <p:nvPr/>
          </p:nvGrpSpPr>
          <p:grpSpPr>
            <a:xfrm>
              <a:off x="0" y="0"/>
              <a:ext cx="2184400" cy="2184400"/>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08AAD">
                  <a:alpha val="60000"/>
                </a:srgbClr>
              </a:solidFill>
            </p:spPr>
          </p:sp>
          <p:sp>
            <p:nvSpPr>
              <p:cNvPr id="38" name="TextBox 38"/>
              <p:cNvSpPr txBox="1"/>
              <p:nvPr/>
            </p:nvSpPr>
            <p:spPr>
              <a:xfrm>
                <a:off x="76200" y="19050"/>
                <a:ext cx="660400" cy="717550"/>
              </a:xfrm>
              <a:prstGeom prst="rect">
                <a:avLst/>
              </a:prstGeom>
            </p:spPr>
            <p:txBody>
              <a:bodyPr lIns="50800" tIns="50800" rIns="50800" bIns="50800" rtlCol="0" anchor="ctr"/>
              <a:lstStyle/>
              <a:p>
                <a:pPr algn="ctr">
                  <a:lnSpc>
                    <a:spcPts val="3299"/>
                  </a:lnSpc>
                </a:pPr>
                <a:endParaRPr/>
              </a:p>
            </p:txBody>
          </p:sp>
        </p:grpSp>
        <p:grpSp>
          <p:nvGrpSpPr>
            <p:cNvPr id="39" name="Group 39"/>
            <p:cNvGrpSpPr/>
            <p:nvPr/>
          </p:nvGrpSpPr>
          <p:grpSpPr>
            <a:xfrm>
              <a:off x="196850" y="215900"/>
              <a:ext cx="1790700" cy="1752600"/>
              <a:chOff x="0" y="0"/>
              <a:chExt cx="812800" cy="795506"/>
            </a:xfrm>
          </p:grpSpPr>
          <p:sp>
            <p:nvSpPr>
              <p:cNvPr id="40" name="Freeform 40"/>
              <p:cNvSpPr/>
              <p:nvPr/>
            </p:nvSpPr>
            <p:spPr>
              <a:xfrm>
                <a:off x="0" y="0"/>
                <a:ext cx="812800" cy="795506"/>
              </a:xfrm>
              <a:custGeom>
                <a:avLst/>
                <a:gdLst/>
                <a:ahLst/>
                <a:cxnLst/>
                <a:rect l="l" t="t" r="r" b="b"/>
                <a:pathLst>
                  <a:path w="812800" h="795506">
                    <a:moveTo>
                      <a:pt x="406400" y="0"/>
                    </a:moveTo>
                    <a:cubicBezTo>
                      <a:pt x="181951" y="0"/>
                      <a:pt x="0" y="178080"/>
                      <a:pt x="0" y="397753"/>
                    </a:cubicBezTo>
                    <a:cubicBezTo>
                      <a:pt x="0" y="617426"/>
                      <a:pt x="181951" y="795506"/>
                      <a:pt x="406400" y="795506"/>
                    </a:cubicBezTo>
                    <a:cubicBezTo>
                      <a:pt x="630849" y="795506"/>
                      <a:pt x="812800" y="617426"/>
                      <a:pt x="812800" y="397753"/>
                    </a:cubicBezTo>
                    <a:cubicBezTo>
                      <a:pt x="812800" y="178080"/>
                      <a:pt x="630849" y="0"/>
                      <a:pt x="406400" y="0"/>
                    </a:cubicBezTo>
                    <a:close/>
                  </a:path>
                </a:pathLst>
              </a:custGeom>
              <a:solidFill>
                <a:srgbClr val="A08AAD"/>
              </a:solidFill>
            </p:spPr>
          </p:sp>
          <p:sp>
            <p:nvSpPr>
              <p:cNvPr id="41" name="TextBox 41"/>
              <p:cNvSpPr txBox="1"/>
              <p:nvPr/>
            </p:nvSpPr>
            <p:spPr>
              <a:xfrm>
                <a:off x="76200" y="-30196"/>
                <a:ext cx="660400" cy="751124"/>
              </a:xfrm>
              <a:prstGeom prst="rect">
                <a:avLst/>
              </a:prstGeom>
            </p:spPr>
            <p:txBody>
              <a:bodyPr lIns="0" tIns="0" rIns="0" bIns="0" rtlCol="0" anchor="ctr"/>
              <a:lstStyle/>
              <a:p>
                <a:pPr algn="ctr">
                  <a:lnSpc>
                    <a:spcPts val="5250"/>
                  </a:lnSpc>
                </a:pPr>
                <a:r>
                  <a:rPr lang="en-US" sz="3500" b="1">
                    <a:solidFill>
                      <a:srgbClr val="FFFFFF"/>
                    </a:solidFill>
                    <a:latin typeface="Aileron Bold"/>
                    <a:ea typeface="Aileron Bold"/>
                    <a:cs typeface="Aileron Bold"/>
                    <a:sym typeface="Aileron Bold"/>
                  </a:rPr>
                  <a:t>4</a:t>
                </a:r>
              </a:p>
            </p:txBody>
          </p:sp>
        </p:grpSp>
      </p:grpSp>
      <p:sp>
        <p:nvSpPr>
          <p:cNvPr id="42" name="Freeform 42"/>
          <p:cNvSpPr/>
          <p:nvPr/>
        </p:nvSpPr>
        <p:spPr>
          <a:xfrm>
            <a:off x="1992591" y="1941849"/>
            <a:ext cx="841741" cy="932262"/>
          </a:xfrm>
          <a:custGeom>
            <a:avLst/>
            <a:gdLst/>
            <a:ahLst/>
            <a:cxnLst/>
            <a:rect l="l" t="t" r="r" b="b"/>
            <a:pathLst>
              <a:path w="841741" h="932262">
                <a:moveTo>
                  <a:pt x="0" y="0"/>
                </a:moveTo>
                <a:lnTo>
                  <a:pt x="841741" y="0"/>
                </a:lnTo>
                <a:lnTo>
                  <a:pt x="841741" y="932262"/>
                </a:lnTo>
                <a:lnTo>
                  <a:pt x="0" y="932262"/>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43" name="Freeform 43"/>
          <p:cNvSpPr/>
          <p:nvPr/>
        </p:nvSpPr>
        <p:spPr>
          <a:xfrm>
            <a:off x="6897161" y="350363"/>
            <a:ext cx="1537144" cy="1427622"/>
          </a:xfrm>
          <a:custGeom>
            <a:avLst/>
            <a:gdLst/>
            <a:ahLst/>
            <a:cxnLst/>
            <a:rect l="l" t="t" r="r" b="b"/>
            <a:pathLst>
              <a:path w="1537144" h="1427622">
                <a:moveTo>
                  <a:pt x="0" y="0"/>
                </a:moveTo>
                <a:lnTo>
                  <a:pt x="1537143" y="0"/>
                </a:lnTo>
                <a:lnTo>
                  <a:pt x="1537143" y="1427622"/>
                </a:lnTo>
                <a:lnTo>
                  <a:pt x="0" y="1427622"/>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44" name="Freeform 44"/>
          <p:cNvSpPr/>
          <p:nvPr/>
        </p:nvSpPr>
        <p:spPr>
          <a:xfrm>
            <a:off x="5170628" y="7591691"/>
            <a:ext cx="792752" cy="1122480"/>
          </a:xfrm>
          <a:custGeom>
            <a:avLst/>
            <a:gdLst/>
            <a:ahLst/>
            <a:cxnLst/>
            <a:rect l="l" t="t" r="r" b="b"/>
            <a:pathLst>
              <a:path w="792752" h="1122480">
                <a:moveTo>
                  <a:pt x="0" y="0"/>
                </a:moveTo>
                <a:lnTo>
                  <a:pt x="792752" y="0"/>
                </a:lnTo>
                <a:lnTo>
                  <a:pt x="792752" y="1122481"/>
                </a:lnTo>
                <a:lnTo>
                  <a:pt x="0" y="1122481"/>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45" name="Freeform 45"/>
          <p:cNvSpPr/>
          <p:nvPr/>
        </p:nvSpPr>
        <p:spPr>
          <a:xfrm>
            <a:off x="8269392" y="1777985"/>
            <a:ext cx="843232" cy="927904"/>
          </a:xfrm>
          <a:custGeom>
            <a:avLst/>
            <a:gdLst/>
            <a:ahLst/>
            <a:cxnLst/>
            <a:rect l="l" t="t" r="r" b="b"/>
            <a:pathLst>
              <a:path w="843232" h="927904">
                <a:moveTo>
                  <a:pt x="0" y="0"/>
                </a:moveTo>
                <a:lnTo>
                  <a:pt x="843232" y="0"/>
                </a:lnTo>
                <a:lnTo>
                  <a:pt x="843232" y="927904"/>
                </a:lnTo>
                <a:lnTo>
                  <a:pt x="0" y="927904"/>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sp>
        <p:nvSpPr>
          <p:cNvPr id="46" name="Freeform 46"/>
          <p:cNvSpPr/>
          <p:nvPr/>
        </p:nvSpPr>
        <p:spPr>
          <a:xfrm>
            <a:off x="11273365" y="7770626"/>
            <a:ext cx="1038057" cy="1035462"/>
          </a:xfrm>
          <a:custGeom>
            <a:avLst/>
            <a:gdLst/>
            <a:ahLst/>
            <a:cxnLst/>
            <a:rect l="l" t="t" r="r" b="b"/>
            <a:pathLst>
              <a:path w="1038057" h="1035462">
                <a:moveTo>
                  <a:pt x="0" y="0"/>
                </a:moveTo>
                <a:lnTo>
                  <a:pt x="1038057" y="0"/>
                </a:lnTo>
                <a:lnTo>
                  <a:pt x="1038057" y="1035461"/>
                </a:lnTo>
                <a:lnTo>
                  <a:pt x="0" y="1035461"/>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p:spPr>
      </p:sp>
      <p:grpSp>
        <p:nvGrpSpPr>
          <p:cNvPr id="47" name="Group 47"/>
          <p:cNvGrpSpPr/>
          <p:nvPr/>
        </p:nvGrpSpPr>
        <p:grpSpPr>
          <a:xfrm>
            <a:off x="14293274" y="3893373"/>
            <a:ext cx="1638300" cy="1638300"/>
            <a:chOff x="0" y="0"/>
            <a:chExt cx="2184400" cy="2184400"/>
          </a:xfrm>
        </p:grpSpPr>
        <p:grpSp>
          <p:nvGrpSpPr>
            <p:cNvPr id="48" name="Group 48"/>
            <p:cNvGrpSpPr/>
            <p:nvPr/>
          </p:nvGrpSpPr>
          <p:grpSpPr>
            <a:xfrm>
              <a:off x="0" y="0"/>
              <a:ext cx="2184400" cy="2184400"/>
              <a:chOff x="0" y="0"/>
              <a:chExt cx="812800" cy="812800"/>
            </a:xfrm>
          </p:grpSpPr>
          <p:sp>
            <p:nvSpPr>
              <p:cNvPr id="49" name="Freeform 4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5AAAC">
                  <a:alpha val="60000"/>
                </a:srgbClr>
              </a:solidFill>
            </p:spPr>
          </p:sp>
          <p:sp>
            <p:nvSpPr>
              <p:cNvPr id="50" name="TextBox 50"/>
              <p:cNvSpPr txBox="1"/>
              <p:nvPr/>
            </p:nvSpPr>
            <p:spPr>
              <a:xfrm>
                <a:off x="76200" y="19050"/>
                <a:ext cx="660400" cy="717550"/>
              </a:xfrm>
              <a:prstGeom prst="rect">
                <a:avLst/>
              </a:prstGeom>
            </p:spPr>
            <p:txBody>
              <a:bodyPr lIns="50800" tIns="50800" rIns="50800" bIns="50800" rtlCol="0" anchor="ctr"/>
              <a:lstStyle/>
              <a:p>
                <a:pPr algn="ctr">
                  <a:lnSpc>
                    <a:spcPts val="3299"/>
                  </a:lnSpc>
                </a:pPr>
                <a:endParaRPr/>
              </a:p>
            </p:txBody>
          </p:sp>
        </p:grpSp>
        <p:grpSp>
          <p:nvGrpSpPr>
            <p:cNvPr id="51" name="Group 51"/>
            <p:cNvGrpSpPr/>
            <p:nvPr/>
          </p:nvGrpSpPr>
          <p:grpSpPr>
            <a:xfrm>
              <a:off x="196850" y="215900"/>
              <a:ext cx="1790700" cy="1752600"/>
              <a:chOff x="0" y="0"/>
              <a:chExt cx="812800" cy="795506"/>
            </a:xfrm>
          </p:grpSpPr>
          <p:sp>
            <p:nvSpPr>
              <p:cNvPr id="52" name="Freeform 52"/>
              <p:cNvSpPr/>
              <p:nvPr/>
            </p:nvSpPr>
            <p:spPr>
              <a:xfrm>
                <a:off x="0" y="0"/>
                <a:ext cx="812800" cy="795506"/>
              </a:xfrm>
              <a:custGeom>
                <a:avLst/>
                <a:gdLst/>
                <a:ahLst/>
                <a:cxnLst/>
                <a:rect l="l" t="t" r="r" b="b"/>
                <a:pathLst>
                  <a:path w="812800" h="795506">
                    <a:moveTo>
                      <a:pt x="406400" y="0"/>
                    </a:moveTo>
                    <a:cubicBezTo>
                      <a:pt x="181951" y="0"/>
                      <a:pt x="0" y="178080"/>
                      <a:pt x="0" y="397753"/>
                    </a:cubicBezTo>
                    <a:cubicBezTo>
                      <a:pt x="0" y="617426"/>
                      <a:pt x="181951" y="795506"/>
                      <a:pt x="406400" y="795506"/>
                    </a:cubicBezTo>
                    <a:cubicBezTo>
                      <a:pt x="630849" y="795506"/>
                      <a:pt x="812800" y="617426"/>
                      <a:pt x="812800" y="397753"/>
                    </a:cubicBezTo>
                    <a:cubicBezTo>
                      <a:pt x="812800" y="178080"/>
                      <a:pt x="630849" y="0"/>
                      <a:pt x="406400" y="0"/>
                    </a:cubicBezTo>
                    <a:close/>
                  </a:path>
                </a:pathLst>
              </a:custGeom>
              <a:solidFill>
                <a:srgbClr val="45AAAC"/>
              </a:solidFill>
            </p:spPr>
          </p:sp>
          <p:sp>
            <p:nvSpPr>
              <p:cNvPr id="53" name="TextBox 53"/>
              <p:cNvSpPr txBox="1"/>
              <p:nvPr/>
            </p:nvSpPr>
            <p:spPr>
              <a:xfrm>
                <a:off x="76200" y="-30196"/>
                <a:ext cx="660400" cy="751124"/>
              </a:xfrm>
              <a:prstGeom prst="rect">
                <a:avLst/>
              </a:prstGeom>
            </p:spPr>
            <p:txBody>
              <a:bodyPr lIns="0" tIns="0" rIns="0" bIns="0" rtlCol="0" anchor="ctr"/>
              <a:lstStyle/>
              <a:p>
                <a:pPr algn="ctr">
                  <a:lnSpc>
                    <a:spcPts val="5250"/>
                  </a:lnSpc>
                </a:pPr>
                <a:r>
                  <a:rPr lang="en-US" sz="3500" b="1">
                    <a:solidFill>
                      <a:srgbClr val="FFFFFF"/>
                    </a:solidFill>
                    <a:latin typeface="Aileron Bold"/>
                    <a:ea typeface="Aileron Bold"/>
                    <a:cs typeface="Aileron Bold"/>
                    <a:sym typeface="Aileron Bold"/>
                  </a:rPr>
                  <a:t>5</a:t>
                </a:r>
              </a:p>
            </p:txBody>
          </p:sp>
        </p:grpSp>
      </p:grpSp>
      <p:sp>
        <p:nvSpPr>
          <p:cNvPr id="54" name="AutoShape 54"/>
          <p:cNvSpPr/>
          <p:nvPr/>
        </p:nvSpPr>
        <p:spPr>
          <a:xfrm flipV="1">
            <a:off x="12849217" y="5373552"/>
            <a:ext cx="1444057" cy="1057334"/>
          </a:xfrm>
          <a:prstGeom prst="line">
            <a:avLst/>
          </a:prstGeom>
          <a:ln w="76200" cap="flat">
            <a:solidFill>
              <a:srgbClr val="FFFFFF"/>
            </a:solidFill>
            <a:prstDash val="solid"/>
            <a:headEnd type="none" w="sm" len="sm"/>
            <a:tailEnd type="none" w="sm" len="sm"/>
          </a:ln>
        </p:spPr>
      </p:sp>
      <p:sp>
        <p:nvSpPr>
          <p:cNvPr id="55" name="Freeform 55"/>
          <p:cNvSpPr/>
          <p:nvPr/>
        </p:nvSpPr>
        <p:spPr>
          <a:xfrm>
            <a:off x="14500842" y="2308402"/>
            <a:ext cx="1223163" cy="1004522"/>
          </a:xfrm>
          <a:custGeom>
            <a:avLst/>
            <a:gdLst/>
            <a:ahLst/>
            <a:cxnLst/>
            <a:rect l="l" t="t" r="r" b="b"/>
            <a:pathLst>
              <a:path w="1223163" h="1004522">
                <a:moveTo>
                  <a:pt x="0" y="0"/>
                </a:moveTo>
                <a:lnTo>
                  <a:pt x="1223163" y="0"/>
                </a:lnTo>
                <a:lnTo>
                  <a:pt x="1223163" y="1004523"/>
                </a:lnTo>
                <a:lnTo>
                  <a:pt x="0" y="1004523"/>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p:spPr>
      </p:sp>
      <p:sp>
        <p:nvSpPr>
          <p:cNvPr id="56" name="Freeform 56"/>
          <p:cNvSpPr/>
          <p:nvPr/>
        </p:nvSpPr>
        <p:spPr>
          <a:xfrm rot="-3236187" flipH="1">
            <a:off x="10374572" y="2982397"/>
            <a:ext cx="1022097" cy="3097265"/>
          </a:xfrm>
          <a:custGeom>
            <a:avLst/>
            <a:gdLst/>
            <a:ahLst/>
            <a:cxnLst/>
            <a:rect l="l" t="t" r="r" b="b"/>
            <a:pathLst>
              <a:path w="1022097" h="3097265">
                <a:moveTo>
                  <a:pt x="1022098" y="0"/>
                </a:moveTo>
                <a:lnTo>
                  <a:pt x="0" y="0"/>
                </a:lnTo>
                <a:lnTo>
                  <a:pt x="0" y="3097265"/>
                </a:lnTo>
                <a:lnTo>
                  <a:pt x="1022098" y="3097265"/>
                </a:lnTo>
                <a:lnTo>
                  <a:pt x="1022098" y="0"/>
                </a:lnTo>
                <a:close/>
              </a:path>
            </a:pathLst>
          </a:custGeom>
          <a:blipFill>
            <a:blip r:embed="rId21">
              <a:extLst>
                <a:ext uri="{96DAC541-7B7A-43D3-8B79-37D633B846F1}">
                  <asvg:svgBlip xmlns:asvg="http://schemas.microsoft.com/office/drawing/2016/SVG/main" xmlns="" r:embed="rId22"/>
                </a:ext>
              </a:extLst>
            </a:blip>
            <a:stretch>
              <a:fillRect/>
            </a:stretch>
          </a:blipFill>
        </p:spPr>
      </p:sp>
      <p:sp>
        <p:nvSpPr>
          <p:cNvPr id="57" name="TextBox 57"/>
          <p:cNvSpPr txBox="1"/>
          <p:nvPr/>
        </p:nvSpPr>
        <p:spPr>
          <a:xfrm>
            <a:off x="10829838" y="8758462"/>
            <a:ext cx="1925111" cy="841411"/>
          </a:xfrm>
          <a:prstGeom prst="rect">
            <a:avLst/>
          </a:prstGeom>
        </p:spPr>
        <p:txBody>
          <a:bodyPr lIns="0" tIns="0" rIns="0" bIns="0" rtlCol="0" anchor="t">
            <a:spAutoFit/>
          </a:bodyPr>
          <a:lstStyle/>
          <a:p>
            <a:pPr algn="ctr">
              <a:lnSpc>
                <a:spcPts val="3387"/>
              </a:lnSpc>
            </a:pPr>
            <a:r>
              <a:rPr lang="en-US" sz="2419" b="1">
                <a:solidFill>
                  <a:srgbClr val="41A3A6"/>
                </a:solidFill>
                <a:latin typeface="Oswald Bold"/>
                <a:ea typeface="Oswald Bold"/>
                <a:cs typeface="Oswald Bold"/>
                <a:sym typeface="Oswald Bold"/>
              </a:rPr>
              <a:t>SCRIPT </a:t>
            </a:r>
            <a:r>
              <a:rPr lang="en-US" sz="2419" b="1">
                <a:solidFill>
                  <a:srgbClr val="323232"/>
                </a:solidFill>
                <a:latin typeface="Oswald Bold"/>
                <a:ea typeface="Oswald Bold"/>
                <a:cs typeface="Oswald Bold"/>
                <a:sym typeface="Oswald Bold"/>
              </a:rPr>
              <a:t>APPROVAL</a:t>
            </a:r>
          </a:p>
        </p:txBody>
      </p:sp>
      <p:sp>
        <p:nvSpPr>
          <p:cNvPr id="58" name="TextBox 58"/>
          <p:cNvSpPr txBox="1"/>
          <p:nvPr/>
        </p:nvSpPr>
        <p:spPr>
          <a:xfrm>
            <a:off x="496835" y="7469"/>
            <a:ext cx="7261735" cy="1832912"/>
          </a:xfrm>
          <a:prstGeom prst="rect">
            <a:avLst/>
          </a:prstGeom>
        </p:spPr>
        <p:txBody>
          <a:bodyPr lIns="0" tIns="0" rIns="0" bIns="0" rtlCol="0" anchor="t">
            <a:spAutoFit/>
          </a:bodyPr>
          <a:lstStyle/>
          <a:p>
            <a:pPr algn="l">
              <a:lnSpc>
                <a:spcPts val="14996"/>
              </a:lnSpc>
            </a:pPr>
            <a:r>
              <a:rPr lang="en-US" sz="10711" b="1">
                <a:solidFill>
                  <a:srgbClr val="41A3A6"/>
                </a:solidFill>
                <a:latin typeface="Oswald Bold"/>
                <a:ea typeface="Oswald Bold"/>
                <a:cs typeface="Oswald Bold"/>
                <a:sym typeface="Oswald Bold"/>
              </a:rPr>
              <a:t>WORK</a:t>
            </a:r>
            <a:r>
              <a:rPr lang="en-US" sz="10711" b="1">
                <a:solidFill>
                  <a:srgbClr val="323232"/>
                </a:solidFill>
                <a:latin typeface="Oswald Bold"/>
                <a:ea typeface="Oswald Bold"/>
                <a:cs typeface="Oswald Bold"/>
                <a:sym typeface="Oswald Bold"/>
              </a:rPr>
              <a:t>FLOW</a:t>
            </a:r>
          </a:p>
        </p:txBody>
      </p:sp>
      <p:sp>
        <p:nvSpPr>
          <p:cNvPr id="59" name="TextBox 59"/>
          <p:cNvSpPr txBox="1"/>
          <p:nvPr/>
        </p:nvSpPr>
        <p:spPr>
          <a:xfrm>
            <a:off x="1426019" y="2939495"/>
            <a:ext cx="1974885" cy="852410"/>
          </a:xfrm>
          <a:prstGeom prst="rect">
            <a:avLst/>
          </a:prstGeom>
        </p:spPr>
        <p:txBody>
          <a:bodyPr lIns="0" tIns="0" rIns="0" bIns="0" rtlCol="0" anchor="t">
            <a:spAutoFit/>
          </a:bodyPr>
          <a:lstStyle/>
          <a:p>
            <a:pPr algn="ctr">
              <a:lnSpc>
                <a:spcPts val="3474"/>
              </a:lnSpc>
            </a:pPr>
            <a:r>
              <a:rPr lang="en-US" sz="2481" b="1">
                <a:solidFill>
                  <a:srgbClr val="41A3A6"/>
                </a:solidFill>
                <a:latin typeface="Oswald Bold"/>
                <a:ea typeface="Oswald Bold"/>
                <a:cs typeface="Oswald Bold"/>
                <a:sym typeface="Oswald Bold"/>
              </a:rPr>
              <a:t>DATA </a:t>
            </a:r>
            <a:r>
              <a:rPr lang="en-US" sz="2481" b="1">
                <a:solidFill>
                  <a:srgbClr val="323232"/>
                </a:solidFill>
                <a:latin typeface="Oswald Bold"/>
                <a:ea typeface="Oswald Bold"/>
                <a:cs typeface="Oswald Bold"/>
                <a:sym typeface="Oswald Bold"/>
              </a:rPr>
              <a:t>COLLECTION</a:t>
            </a:r>
          </a:p>
        </p:txBody>
      </p:sp>
      <p:sp>
        <p:nvSpPr>
          <p:cNvPr id="60" name="TextBox 60"/>
          <p:cNvSpPr txBox="1"/>
          <p:nvPr/>
        </p:nvSpPr>
        <p:spPr>
          <a:xfrm>
            <a:off x="4377138" y="8561482"/>
            <a:ext cx="2379732" cy="1038391"/>
          </a:xfrm>
          <a:prstGeom prst="rect">
            <a:avLst/>
          </a:prstGeom>
        </p:spPr>
        <p:txBody>
          <a:bodyPr lIns="0" tIns="0" rIns="0" bIns="0" rtlCol="0" anchor="t">
            <a:spAutoFit/>
          </a:bodyPr>
          <a:lstStyle/>
          <a:p>
            <a:pPr algn="ctr">
              <a:lnSpc>
                <a:spcPts val="4186"/>
              </a:lnSpc>
            </a:pPr>
            <a:r>
              <a:rPr lang="en-US" sz="2990" b="1">
                <a:solidFill>
                  <a:srgbClr val="41A3A6"/>
                </a:solidFill>
                <a:latin typeface="Oswald Bold"/>
                <a:ea typeface="Oswald Bold"/>
                <a:cs typeface="Oswald Bold"/>
                <a:sym typeface="Oswald Bold"/>
              </a:rPr>
              <a:t>SCRIPT </a:t>
            </a:r>
            <a:r>
              <a:rPr lang="en-US" sz="2990" b="1">
                <a:solidFill>
                  <a:srgbClr val="323232"/>
                </a:solidFill>
                <a:latin typeface="Oswald Bold"/>
                <a:ea typeface="Oswald Bold"/>
                <a:cs typeface="Oswald Bold"/>
                <a:sym typeface="Oswald Bold"/>
              </a:rPr>
              <a:t>GENERATION</a:t>
            </a:r>
          </a:p>
        </p:txBody>
      </p:sp>
      <p:sp>
        <p:nvSpPr>
          <p:cNvPr id="61" name="TextBox 61"/>
          <p:cNvSpPr txBox="1"/>
          <p:nvPr/>
        </p:nvSpPr>
        <p:spPr>
          <a:xfrm>
            <a:off x="7501142" y="2753514"/>
            <a:ext cx="2379732" cy="1038391"/>
          </a:xfrm>
          <a:prstGeom prst="rect">
            <a:avLst/>
          </a:prstGeom>
        </p:spPr>
        <p:txBody>
          <a:bodyPr lIns="0" tIns="0" rIns="0" bIns="0" rtlCol="0" anchor="t">
            <a:spAutoFit/>
          </a:bodyPr>
          <a:lstStyle/>
          <a:p>
            <a:pPr algn="ctr">
              <a:lnSpc>
                <a:spcPts val="4186"/>
              </a:lnSpc>
            </a:pPr>
            <a:r>
              <a:rPr lang="en-US" sz="2990" b="1">
                <a:solidFill>
                  <a:srgbClr val="41A3A6"/>
                </a:solidFill>
                <a:latin typeface="Oswald Bold"/>
                <a:ea typeface="Oswald Bold"/>
                <a:cs typeface="Oswald Bold"/>
                <a:sym typeface="Oswald Bold"/>
              </a:rPr>
              <a:t>EVALUATION &amp;  </a:t>
            </a:r>
            <a:r>
              <a:rPr lang="en-US" sz="2990" b="1">
                <a:solidFill>
                  <a:srgbClr val="323232"/>
                </a:solidFill>
                <a:latin typeface="Oswald Bold"/>
                <a:ea typeface="Oswald Bold"/>
                <a:cs typeface="Oswald Bold"/>
                <a:sym typeface="Oswald Bold"/>
              </a:rPr>
              <a:t>ITERATION</a:t>
            </a:r>
          </a:p>
        </p:txBody>
      </p:sp>
      <p:sp>
        <p:nvSpPr>
          <p:cNvPr id="62" name="TextBox 62"/>
          <p:cNvSpPr txBox="1"/>
          <p:nvPr/>
        </p:nvSpPr>
        <p:spPr>
          <a:xfrm>
            <a:off x="14149868" y="3337125"/>
            <a:ext cx="1925111" cy="413792"/>
          </a:xfrm>
          <a:prstGeom prst="rect">
            <a:avLst/>
          </a:prstGeom>
        </p:spPr>
        <p:txBody>
          <a:bodyPr lIns="0" tIns="0" rIns="0" bIns="0" rtlCol="0" anchor="t">
            <a:spAutoFit/>
          </a:bodyPr>
          <a:lstStyle/>
          <a:p>
            <a:pPr algn="ctr">
              <a:lnSpc>
                <a:spcPts val="3387"/>
              </a:lnSpc>
            </a:pPr>
            <a:r>
              <a:rPr lang="en-US" sz="2419" b="1">
                <a:solidFill>
                  <a:srgbClr val="41A3A6"/>
                </a:solidFill>
                <a:latin typeface="Oswald Bold"/>
                <a:ea typeface="Oswald Bold"/>
                <a:cs typeface="Oswald Bold"/>
                <a:sym typeface="Oswald Bold"/>
              </a:rPr>
              <a:t>DISPLAY</a:t>
            </a:r>
          </a:p>
        </p:txBody>
      </p:sp>
      <p:sp>
        <p:nvSpPr>
          <p:cNvPr id="63" name="TextBox 63"/>
          <p:cNvSpPr txBox="1"/>
          <p:nvPr/>
        </p:nvSpPr>
        <p:spPr>
          <a:xfrm rot="2529127">
            <a:off x="9963932" y="3691199"/>
            <a:ext cx="2804867" cy="960040"/>
          </a:xfrm>
          <a:prstGeom prst="rect">
            <a:avLst/>
          </a:prstGeom>
        </p:spPr>
        <p:txBody>
          <a:bodyPr lIns="0" tIns="0" rIns="0" bIns="0" rtlCol="0" anchor="t">
            <a:spAutoFit/>
          </a:bodyPr>
          <a:lstStyle/>
          <a:p>
            <a:pPr algn="ctr">
              <a:lnSpc>
                <a:spcPts val="4186"/>
              </a:lnSpc>
            </a:pPr>
            <a:r>
              <a:rPr lang="en-US" sz="2990" b="1">
                <a:solidFill>
                  <a:srgbClr val="41A3A6"/>
                </a:solidFill>
                <a:latin typeface="Oswald Bold"/>
                <a:ea typeface="Oswald Bold"/>
                <a:cs typeface="Oswald Bold"/>
                <a:sym typeface="Oswald Bold"/>
              </a:rPr>
              <a:t>IF NOT APPROVED</a:t>
            </a:r>
          </a:p>
        </p:txBody>
      </p:sp>
      <p:sp>
        <p:nvSpPr>
          <p:cNvPr id="64" name="TextBox 64"/>
          <p:cNvSpPr txBox="1"/>
          <p:nvPr/>
        </p:nvSpPr>
        <p:spPr>
          <a:xfrm rot="-2220388">
            <a:off x="12616637" y="5993789"/>
            <a:ext cx="2377357" cy="431274"/>
          </a:xfrm>
          <a:prstGeom prst="rect">
            <a:avLst/>
          </a:prstGeom>
        </p:spPr>
        <p:txBody>
          <a:bodyPr lIns="0" tIns="0" rIns="0" bIns="0" rtlCol="0" anchor="t">
            <a:spAutoFit/>
          </a:bodyPr>
          <a:lstStyle/>
          <a:p>
            <a:pPr algn="ctr">
              <a:lnSpc>
                <a:spcPts val="3548"/>
              </a:lnSpc>
            </a:pPr>
            <a:r>
              <a:rPr lang="en-US" sz="2534" b="1">
                <a:solidFill>
                  <a:srgbClr val="000000"/>
                </a:solidFill>
                <a:latin typeface="Oswald Bold"/>
                <a:ea typeface="Oswald Bold"/>
                <a:cs typeface="Oswald Bold"/>
                <a:sym typeface="Oswald Bold"/>
              </a:rPr>
              <a:t>IF APPROVED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FDFDF"/>
        </a:solidFill>
        <a:effectLst/>
      </p:bgPr>
    </p:bg>
    <p:spTree>
      <p:nvGrpSpPr>
        <p:cNvPr id="1" name=""/>
        <p:cNvGrpSpPr/>
        <p:nvPr/>
      </p:nvGrpSpPr>
      <p:grpSpPr>
        <a:xfrm>
          <a:off x="0" y="0"/>
          <a:ext cx="0" cy="0"/>
          <a:chOff x="0" y="0"/>
          <a:chExt cx="0" cy="0"/>
        </a:xfrm>
      </p:grpSpPr>
      <p:sp>
        <p:nvSpPr>
          <p:cNvPr id="2" name="Freeform 2"/>
          <p:cNvSpPr/>
          <p:nvPr/>
        </p:nvSpPr>
        <p:spPr>
          <a:xfrm>
            <a:off x="7449248" y="1028700"/>
            <a:ext cx="15430500" cy="9258300"/>
          </a:xfrm>
          <a:custGeom>
            <a:avLst/>
            <a:gdLst/>
            <a:ahLst/>
            <a:cxnLst/>
            <a:rect l="l" t="t" r="r" b="b"/>
            <a:pathLst>
              <a:path w="15430500" h="9258300">
                <a:moveTo>
                  <a:pt x="0" y="0"/>
                </a:moveTo>
                <a:lnTo>
                  <a:pt x="15430500" y="0"/>
                </a:lnTo>
                <a:lnTo>
                  <a:pt x="15430500" y="9258300"/>
                </a:lnTo>
                <a:lnTo>
                  <a:pt x="0" y="92583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5154831" y="8287214"/>
            <a:ext cx="3986402" cy="3999573"/>
          </a:xfrm>
          <a:custGeom>
            <a:avLst/>
            <a:gdLst/>
            <a:ahLst/>
            <a:cxnLst/>
            <a:rect l="l" t="t" r="r" b="b"/>
            <a:pathLst>
              <a:path w="3986402" h="3999573">
                <a:moveTo>
                  <a:pt x="0" y="0"/>
                </a:moveTo>
                <a:lnTo>
                  <a:pt x="3986402" y="0"/>
                </a:lnTo>
                <a:lnTo>
                  <a:pt x="3986402" y="3999572"/>
                </a:lnTo>
                <a:lnTo>
                  <a:pt x="0" y="3999572"/>
                </a:lnTo>
                <a:lnTo>
                  <a:pt x="0" y="0"/>
                </a:lnTo>
                <a:close/>
              </a:path>
            </a:pathLst>
          </a:custGeom>
          <a:blipFill>
            <a:blip r:embed="rId4"/>
            <a:stretch>
              <a:fillRect/>
            </a:stretch>
          </a:blipFill>
        </p:spPr>
      </p:sp>
      <p:sp>
        <p:nvSpPr>
          <p:cNvPr id="4" name="Freeform 4"/>
          <p:cNvSpPr/>
          <p:nvPr/>
        </p:nvSpPr>
        <p:spPr>
          <a:xfrm>
            <a:off x="13270272" y="-3656645"/>
            <a:ext cx="7978057" cy="7978057"/>
          </a:xfrm>
          <a:custGeom>
            <a:avLst/>
            <a:gdLst/>
            <a:ahLst/>
            <a:cxnLst/>
            <a:rect l="l" t="t" r="r" b="b"/>
            <a:pathLst>
              <a:path w="7978057" h="7978057">
                <a:moveTo>
                  <a:pt x="0" y="0"/>
                </a:moveTo>
                <a:lnTo>
                  <a:pt x="7978056" y="0"/>
                </a:lnTo>
                <a:lnTo>
                  <a:pt x="7978056" y="7978057"/>
                </a:lnTo>
                <a:lnTo>
                  <a:pt x="0" y="7978057"/>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rot="6462610">
            <a:off x="15585196" y="3509876"/>
            <a:ext cx="1322987" cy="1847102"/>
          </a:xfrm>
          <a:custGeom>
            <a:avLst/>
            <a:gdLst/>
            <a:ahLst/>
            <a:cxnLst/>
            <a:rect l="l" t="t" r="r" b="b"/>
            <a:pathLst>
              <a:path w="1322987" h="1847102">
                <a:moveTo>
                  <a:pt x="0" y="0"/>
                </a:moveTo>
                <a:lnTo>
                  <a:pt x="1322987" y="0"/>
                </a:lnTo>
                <a:lnTo>
                  <a:pt x="1322987" y="1847102"/>
                </a:lnTo>
                <a:lnTo>
                  <a:pt x="0" y="1847102"/>
                </a:lnTo>
                <a:lnTo>
                  <a:pt x="0" y="0"/>
                </a:lnTo>
                <a:close/>
              </a:path>
            </a:pathLst>
          </a:custGeom>
          <a:blipFill>
            <a:blip r:embed="rId7">
              <a:alphaModFix amt="30000"/>
            </a:blip>
            <a:stretch>
              <a:fillRect/>
            </a:stretch>
          </a:blipFill>
        </p:spPr>
      </p:sp>
      <p:sp>
        <p:nvSpPr>
          <p:cNvPr id="6" name="Freeform 6"/>
          <p:cNvSpPr/>
          <p:nvPr/>
        </p:nvSpPr>
        <p:spPr>
          <a:xfrm rot="6462610">
            <a:off x="2522339" y="7338983"/>
            <a:ext cx="1322987" cy="1847102"/>
          </a:xfrm>
          <a:custGeom>
            <a:avLst/>
            <a:gdLst/>
            <a:ahLst/>
            <a:cxnLst/>
            <a:rect l="l" t="t" r="r" b="b"/>
            <a:pathLst>
              <a:path w="1322987" h="1847102">
                <a:moveTo>
                  <a:pt x="0" y="0"/>
                </a:moveTo>
                <a:lnTo>
                  <a:pt x="1322987" y="0"/>
                </a:lnTo>
                <a:lnTo>
                  <a:pt x="1322987" y="1847102"/>
                </a:lnTo>
                <a:lnTo>
                  <a:pt x="0" y="1847102"/>
                </a:lnTo>
                <a:lnTo>
                  <a:pt x="0" y="0"/>
                </a:lnTo>
                <a:close/>
              </a:path>
            </a:pathLst>
          </a:custGeom>
          <a:blipFill>
            <a:blip r:embed="rId7">
              <a:alphaModFix amt="30000"/>
            </a:blip>
            <a:stretch>
              <a:fillRect/>
            </a:stretch>
          </a:blipFill>
        </p:spPr>
      </p:sp>
      <p:sp>
        <p:nvSpPr>
          <p:cNvPr id="7" name="Freeform 7"/>
          <p:cNvSpPr/>
          <p:nvPr/>
        </p:nvSpPr>
        <p:spPr>
          <a:xfrm>
            <a:off x="15555818" y="3522337"/>
            <a:ext cx="1023654" cy="1027036"/>
          </a:xfrm>
          <a:custGeom>
            <a:avLst/>
            <a:gdLst/>
            <a:ahLst/>
            <a:cxnLst/>
            <a:rect l="l" t="t" r="r" b="b"/>
            <a:pathLst>
              <a:path w="1023654" h="1027036">
                <a:moveTo>
                  <a:pt x="0" y="0"/>
                </a:moveTo>
                <a:lnTo>
                  <a:pt x="1023654" y="0"/>
                </a:lnTo>
                <a:lnTo>
                  <a:pt x="1023654" y="1027036"/>
                </a:lnTo>
                <a:lnTo>
                  <a:pt x="0" y="1027036"/>
                </a:lnTo>
                <a:lnTo>
                  <a:pt x="0" y="0"/>
                </a:lnTo>
                <a:close/>
              </a:path>
            </a:pathLst>
          </a:custGeom>
          <a:blipFill>
            <a:blip r:embed="rId8"/>
            <a:stretch>
              <a:fillRect/>
            </a:stretch>
          </a:blipFill>
        </p:spPr>
      </p:sp>
      <p:sp>
        <p:nvSpPr>
          <p:cNvPr id="8" name="Freeform 8"/>
          <p:cNvSpPr/>
          <p:nvPr/>
        </p:nvSpPr>
        <p:spPr>
          <a:xfrm>
            <a:off x="2492961" y="7351444"/>
            <a:ext cx="1023654" cy="1027036"/>
          </a:xfrm>
          <a:custGeom>
            <a:avLst/>
            <a:gdLst/>
            <a:ahLst/>
            <a:cxnLst/>
            <a:rect l="l" t="t" r="r" b="b"/>
            <a:pathLst>
              <a:path w="1023654" h="1027036">
                <a:moveTo>
                  <a:pt x="0" y="0"/>
                </a:moveTo>
                <a:lnTo>
                  <a:pt x="1023654" y="0"/>
                </a:lnTo>
                <a:lnTo>
                  <a:pt x="1023654" y="1027036"/>
                </a:lnTo>
                <a:lnTo>
                  <a:pt x="0" y="1027036"/>
                </a:lnTo>
                <a:lnTo>
                  <a:pt x="0" y="0"/>
                </a:lnTo>
                <a:close/>
              </a:path>
            </a:pathLst>
          </a:custGeom>
          <a:blipFill>
            <a:blip r:embed="rId8"/>
            <a:stretch>
              <a:fillRect/>
            </a:stretch>
          </a:blipFill>
        </p:spPr>
      </p:sp>
      <p:sp>
        <p:nvSpPr>
          <p:cNvPr id="9" name="Freeform 9"/>
          <p:cNvSpPr/>
          <p:nvPr/>
        </p:nvSpPr>
        <p:spPr>
          <a:xfrm rot="-10800000">
            <a:off x="-310929" y="-1176794"/>
            <a:ext cx="6244639" cy="6244639"/>
          </a:xfrm>
          <a:custGeom>
            <a:avLst/>
            <a:gdLst/>
            <a:ahLst/>
            <a:cxnLst/>
            <a:rect l="l" t="t" r="r" b="b"/>
            <a:pathLst>
              <a:path w="6244639" h="6244639">
                <a:moveTo>
                  <a:pt x="0" y="0"/>
                </a:moveTo>
                <a:lnTo>
                  <a:pt x="6244639" y="0"/>
                </a:lnTo>
                <a:lnTo>
                  <a:pt x="6244639" y="6244639"/>
                </a:lnTo>
                <a:lnTo>
                  <a:pt x="0" y="6244639"/>
                </a:lnTo>
                <a:lnTo>
                  <a:pt x="0" y="0"/>
                </a:lnTo>
                <a:close/>
              </a:path>
            </a:pathLst>
          </a:custGeom>
          <a:blipFill>
            <a:blip r:embed="rId9"/>
            <a:stretch>
              <a:fillRect/>
            </a:stretch>
          </a:blipFill>
        </p:spPr>
      </p:sp>
      <p:sp>
        <p:nvSpPr>
          <p:cNvPr id="10" name="Freeform 10"/>
          <p:cNvSpPr/>
          <p:nvPr/>
        </p:nvSpPr>
        <p:spPr>
          <a:xfrm>
            <a:off x="11954687" y="755282"/>
            <a:ext cx="545035" cy="546836"/>
          </a:xfrm>
          <a:custGeom>
            <a:avLst/>
            <a:gdLst/>
            <a:ahLst/>
            <a:cxnLst/>
            <a:rect l="l" t="t" r="r" b="b"/>
            <a:pathLst>
              <a:path w="545035" h="546836">
                <a:moveTo>
                  <a:pt x="0" y="0"/>
                </a:moveTo>
                <a:lnTo>
                  <a:pt x="545035" y="0"/>
                </a:lnTo>
                <a:lnTo>
                  <a:pt x="545035" y="546836"/>
                </a:lnTo>
                <a:lnTo>
                  <a:pt x="0" y="546836"/>
                </a:lnTo>
                <a:lnTo>
                  <a:pt x="0" y="0"/>
                </a:lnTo>
                <a:close/>
              </a:path>
            </a:pathLst>
          </a:custGeom>
          <a:blipFill>
            <a:blip r:embed="rId10"/>
            <a:stretch>
              <a:fillRect/>
            </a:stretch>
          </a:blipFill>
        </p:spPr>
      </p:sp>
      <p:sp>
        <p:nvSpPr>
          <p:cNvPr id="11" name="AutoShape 11"/>
          <p:cNvSpPr/>
          <p:nvPr/>
        </p:nvSpPr>
        <p:spPr>
          <a:xfrm>
            <a:off x="7148032" y="0"/>
            <a:ext cx="0" cy="10287000"/>
          </a:xfrm>
          <a:prstGeom prst="line">
            <a:avLst/>
          </a:prstGeom>
          <a:ln w="38100" cap="flat">
            <a:solidFill>
              <a:srgbClr val="278184"/>
            </a:solidFill>
            <a:prstDash val="solid"/>
            <a:headEnd type="none" w="sm" len="sm"/>
            <a:tailEnd type="none" w="sm" len="sm"/>
          </a:ln>
        </p:spPr>
      </p:sp>
      <p:sp>
        <p:nvSpPr>
          <p:cNvPr id="12" name="Freeform 12"/>
          <p:cNvSpPr/>
          <p:nvPr/>
        </p:nvSpPr>
        <p:spPr>
          <a:xfrm>
            <a:off x="6808716" y="2926821"/>
            <a:ext cx="640533" cy="642649"/>
          </a:xfrm>
          <a:custGeom>
            <a:avLst/>
            <a:gdLst/>
            <a:ahLst/>
            <a:cxnLst/>
            <a:rect l="l" t="t" r="r" b="b"/>
            <a:pathLst>
              <a:path w="640533" h="642649">
                <a:moveTo>
                  <a:pt x="0" y="0"/>
                </a:moveTo>
                <a:lnTo>
                  <a:pt x="640532" y="0"/>
                </a:lnTo>
                <a:lnTo>
                  <a:pt x="640532" y="642649"/>
                </a:lnTo>
                <a:lnTo>
                  <a:pt x="0" y="642649"/>
                </a:lnTo>
                <a:lnTo>
                  <a:pt x="0" y="0"/>
                </a:lnTo>
                <a:close/>
              </a:path>
            </a:pathLst>
          </a:custGeom>
          <a:blipFill>
            <a:blip r:embed="rId8"/>
            <a:stretch>
              <a:fillRect/>
            </a:stretch>
          </a:blipFill>
        </p:spPr>
      </p:sp>
      <p:sp>
        <p:nvSpPr>
          <p:cNvPr id="13" name="Freeform 13"/>
          <p:cNvSpPr/>
          <p:nvPr/>
        </p:nvSpPr>
        <p:spPr>
          <a:xfrm>
            <a:off x="6827766" y="5850875"/>
            <a:ext cx="640533" cy="642649"/>
          </a:xfrm>
          <a:custGeom>
            <a:avLst/>
            <a:gdLst/>
            <a:ahLst/>
            <a:cxnLst/>
            <a:rect l="l" t="t" r="r" b="b"/>
            <a:pathLst>
              <a:path w="640533" h="642649">
                <a:moveTo>
                  <a:pt x="0" y="0"/>
                </a:moveTo>
                <a:lnTo>
                  <a:pt x="640532" y="0"/>
                </a:lnTo>
                <a:lnTo>
                  <a:pt x="640532" y="642650"/>
                </a:lnTo>
                <a:lnTo>
                  <a:pt x="0" y="642650"/>
                </a:lnTo>
                <a:lnTo>
                  <a:pt x="0" y="0"/>
                </a:lnTo>
                <a:close/>
              </a:path>
            </a:pathLst>
          </a:custGeom>
          <a:blipFill>
            <a:blip r:embed="rId8"/>
            <a:stretch>
              <a:fillRect/>
            </a:stretch>
          </a:blipFill>
        </p:spPr>
      </p:sp>
      <p:sp>
        <p:nvSpPr>
          <p:cNvPr id="14" name="Freeform 14"/>
          <p:cNvSpPr/>
          <p:nvPr/>
        </p:nvSpPr>
        <p:spPr>
          <a:xfrm>
            <a:off x="450243" y="2947020"/>
            <a:ext cx="883089" cy="927127"/>
          </a:xfrm>
          <a:custGeom>
            <a:avLst/>
            <a:gdLst/>
            <a:ahLst/>
            <a:cxnLst/>
            <a:rect l="l" t="t" r="r" b="b"/>
            <a:pathLst>
              <a:path w="883089" h="927127">
                <a:moveTo>
                  <a:pt x="0" y="0"/>
                </a:moveTo>
                <a:lnTo>
                  <a:pt x="883089" y="0"/>
                </a:lnTo>
                <a:lnTo>
                  <a:pt x="883089" y="927128"/>
                </a:lnTo>
                <a:lnTo>
                  <a:pt x="0" y="927128"/>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15" name="TextBox 15"/>
          <p:cNvSpPr txBox="1"/>
          <p:nvPr/>
        </p:nvSpPr>
        <p:spPr>
          <a:xfrm>
            <a:off x="1430136" y="2690889"/>
            <a:ext cx="4845179" cy="2414597"/>
          </a:xfrm>
          <a:prstGeom prst="rect">
            <a:avLst/>
          </a:prstGeom>
        </p:spPr>
        <p:txBody>
          <a:bodyPr lIns="0" tIns="0" rIns="0" bIns="0" rtlCol="0" anchor="t">
            <a:spAutoFit/>
          </a:bodyPr>
          <a:lstStyle/>
          <a:p>
            <a:pPr algn="just">
              <a:lnSpc>
                <a:spcPts val="9711"/>
              </a:lnSpc>
            </a:pPr>
            <a:r>
              <a:rPr lang="en-US" sz="6936" b="1">
                <a:solidFill>
                  <a:srgbClr val="323232"/>
                </a:solidFill>
                <a:latin typeface="Oswald Bold"/>
                <a:ea typeface="Oswald Bold"/>
                <a:cs typeface="Oswald Bold"/>
                <a:sym typeface="Oswald Bold"/>
              </a:rPr>
              <a:t>ALGORITHMS USED</a:t>
            </a:r>
          </a:p>
        </p:txBody>
      </p:sp>
      <p:sp>
        <p:nvSpPr>
          <p:cNvPr id="16" name="TextBox 16"/>
          <p:cNvSpPr txBox="1"/>
          <p:nvPr/>
        </p:nvSpPr>
        <p:spPr>
          <a:xfrm>
            <a:off x="7985106" y="828675"/>
            <a:ext cx="2690700" cy="1831680"/>
          </a:xfrm>
          <a:prstGeom prst="rect">
            <a:avLst/>
          </a:prstGeom>
        </p:spPr>
        <p:txBody>
          <a:bodyPr lIns="0" tIns="0" rIns="0" bIns="0" rtlCol="0" anchor="t">
            <a:spAutoFit/>
          </a:bodyPr>
          <a:lstStyle/>
          <a:p>
            <a:pPr algn="l">
              <a:lnSpc>
                <a:spcPts val="15066"/>
              </a:lnSpc>
            </a:pPr>
            <a:r>
              <a:rPr lang="en-US" sz="10761" b="1">
                <a:solidFill>
                  <a:srgbClr val="323232"/>
                </a:solidFill>
                <a:latin typeface="Oswald Bold"/>
                <a:ea typeface="Oswald Bold"/>
                <a:cs typeface="Oswald Bold"/>
                <a:sym typeface="Oswald Bold"/>
              </a:rPr>
              <a:t>01</a:t>
            </a:r>
          </a:p>
        </p:txBody>
      </p:sp>
      <p:sp>
        <p:nvSpPr>
          <p:cNvPr id="17" name="TextBox 17"/>
          <p:cNvSpPr txBox="1"/>
          <p:nvPr/>
        </p:nvSpPr>
        <p:spPr>
          <a:xfrm>
            <a:off x="7985106" y="3826170"/>
            <a:ext cx="2690700" cy="1831680"/>
          </a:xfrm>
          <a:prstGeom prst="rect">
            <a:avLst/>
          </a:prstGeom>
        </p:spPr>
        <p:txBody>
          <a:bodyPr lIns="0" tIns="0" rIns="0" bIns="0" rtlCol="0" anchor="t">
            <a:spAutoFit/>
          </a:bodyPr>
          <a:lstStyle/>
          <a:p>
            <a:pPr algn="l">
              <a:lnSpc>
                <a:spcPts val="15066"/>
              </a:lnSpc>
            </a:pPr>
            <a:r>
              <a:rPr lang="en-US" sz="10761" b="1">
                <a:solidFill>
                  <a:srgbClr val="323232"/>
                </a:solidFill>
                <a:latin typeface="Oswald Bold"/>
                <a:ea typeface="Oswald Bold"/>
                <a:cs typeface="Oswald Bold"/>
                <a:sym typeface="Oswald Bold"/>
              </a:rPr>
              <a:t>02</a:t>
            </a:r>
          </a:p>
        </p:txBody>
      </p:sp>
      <p:sp>
        <p:nvSpPr>
          <p:cNvPr id="18" name="TextBox 18"/>
          <p:cNvSpPr txBox="1"/>
          <p:nvPr/>
        </p:nvSpPr>
        <p:spPr>
          <a:xfrm>
            <a:off x="8306498" y="2802075"/>
            <a:ext cx="5142517" cy="1263606"/>
          </a:xfrm>
          <a:prstGeom prst="rect">
            <a:avLst/>
          </a:prstGeom>
        </p:spPr>
        <p:txBody>
          <a:bodyPr lIns="0" tIns="0" rIns="0" bIns="0" rtlCol="0" anchor="t">
            <a:spAutoFit/>
          </a:bodyPr>
          <a:lstStyle/>
          <a:p>
            <a:pPr algn="l">
              <a:lnSpc>
                <a:spcPts val="2499"/>
              </a:lnSpc>
            </a:pPr>
            <a:r>
              <a:rPr lang="en-US" sz="2499">
                <a:solidFill>
                  <a:srgbClr val="323232"/>
                </a:solidFill>
                <a:latin typeface="Roca One Light"/>
                <a:ea typeface="Roca One Light"/>
                <a:cs typeface="Roca One Light"/>
                <a:sym typeface="Roca One Light"/>
              </a:rPr>
              <a:t>Gemma a Google's open-source LLM, enhancing generative tasks through advanced techniques like Low-Rank Adaptation.</a:t>
            </a:r>
          </a:p>
        </p:txBody>
      </p:sp>
      <p:sp>
        <p:nvSpPr>
          <p:cNvPr id="19" name="TextBox 19"/>
          <p:cNvSpPr txBox="1"/>
          <p:nvPr/>
        </p:nvSpPr>
        <p:spPr>
          <a:xfrm>
            <a:off x="8306498" y="5881601"/>
            <a:ext cx="6529268" cy="949292"/>
          </a:xfrm>
          <a:prstGeom prst="rect">
            <a:avLst/>
          </a:prstGeom>
        </p:spPr>
        <p:txBody>
          <a:bodyPr lIns="0" tIns="0" rIns="0" bIns="0" rtlCol="0" anchor="t">
            <a:spAutoFit/>
          </a:bodyPr>
          <a:lstStyle/>
          <a:p>
            <a:pPr algn="l">
              <a:lnSpc>
                <a:spcPts val="2499"/>
              </a:lnSpc>
            </a:pPr>
            <a:r>
              <a:rPr lang="en-US" sz="2499">
                <a:solidFill>
                  <a:srgbClr val="323232"/>
                </a:solidFill>
                <a:latin typeface="Roca One Light"/>
                <a:ea typeface="Roca One Light"/>
                <a:cs typeface="Roca One Light"/>
                <a:sym typeface="Roca One Light"/>
              </a:rPr>
              <a:t>T5 transforms all NLP tasks into text-to-text formats, enabling flexibility across diverse applications.</a:t>
            </a:r>
          </a:p>
        </p:txBody>
      </p:sp>
      <p:sp>
        <p:nvSpPr>
          <p:cNvPr id="20" name="TextBox 20"/>
          <p:cNvSpPr txBox="1"/>
          <p:nvPr/>
        </p:nvSpPr>
        <p:spPr>
          <a:xfrm>
            <a:off x="7985106" y="6716593"/>
            <a:ext cx="2690700" cy="1831680"/>
          </a:xfrm>
          <a:prstGeom prst="rect">
            <a:avLst/>
          </a:prstGeom>
        </p:spPr>
        <p:txBody>
          <a:bodyPr lIns="0" tIns="0" rIns="0" bIns="0" rtlCol="0" anchor="t">
            <a:spAutoFit/>
          </a:bodyPr>
          <a:lstStyle/>
          <a:p>
            <a:pPr algn="l">
              <a:lnSpc>
                <a:spcPts val="15066"/>
              </a:lnSpc>
            </a:pPr>
            <a:r>
              <a:rPr lang="en-US" sz="10761" b="1">
                <a:solidFill>
                  <a:srgbClr val="323232"/>
                </a:solidFill>
                <a:latin typeface="Oswald Bold"/>
                <a:ea typeface="Oswald Bold"/>
                <a:cs typeface="Oswald Bold"/>
                <a:sym typeface="Oswald Bold"/>
              </a:rPr>
              <a:t>03</a:t>
            </a:r>
          </a:p>
        </p:txBody>
      </p:sp>
      <p:sp>
        <p:nvSpPr>
          <p:cNvPr id="21" name="TextBox 21"/>
          <p:cNvSpPr txBox="1"/>
          <p:nvPr/>
        </p:nvSpPr>
        <p:spPr>
          <a:xfrm>
            <a:off x="8306498" y="8691148"/>
            <a:ext cx="6529268" cy="949292"/>
          </a:xfrm>
          <a:prstGeom prst="rect">
            <a:avLst/>
          </a:prstGeom>
        </p:spPr>
        <p:txBody>
          <a:bodyPr lIns="0" tIns="0" rIns="0" bIns="0" rtlCol="0" anchor="t">
            <a:spAutoFit/>
          </a:bodyPr>
          <a:lstStyle/>
          <a:p>
            <a:pPr algn="l">
              <a:lnSpc>
                <a:spcPts val="2499"/>
              </a:lnSpc>
            </a:pPr>
            <a:r>
              <a:rPr lang="en-US" sz="2499">
                <a:solidFill>
                  <a:srgbClr val="323232"/>
                </a:solidFill>
                <a:latin typeface="Roca One Light"/>
                <a:ea typeface="Roca One Light"/>
                <a:cs typeface="Roca One Light"/>
                <a:sym typeface="Roca One Light"/>
              </a:rPr>
              <a:t>LLaMA is Meta’s efficient foundational language model family, promoting research in generative AI.</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FDFDF"/>
        </a:solidFill>
        <a:effectLst/>
      </p:bgPr>
    </p:bg>
    <p:spTree>
      <p:nvGrpSpPr>
        <p:cNvPr id="1" name=""/>
        <p:cNvGrpSpPr/>
        <p:nvPr/>
      </p:nvGrpSpPr>
      <p:grpSpPr>
        <a:xfrm>
          <a:off x="0" y="0"/>
          <a:ext cx="0" cy="0"/>
          <a:chOff x="0" y="0"/>
          <a:chExt cx="0" cy="0"/>
        </a:xfrm>
      </p:grpSpPr>
      <p:sp>
        <p:nvSpPr>
          <p:cNvPr id="2" name="Freeform 2"/>
          <p:cNvSpPr/>
          <p:nvPr/>
        </p:nvSpPr>
        <p:spPr>
          <a:xfrm>
            <a:off x="2286000" y="1028700"/>
            <a:ext cx="13716000" cy="8229600"/>
          </a:xfrm>
          <a:custGeom>
            <a:avLst/>
            <a:gdLst/>
            <a:ahLst/>
            <a:cxnLst/>
            <a:rect l="l" t="t" r="r" b="b"/>
            <a:pathLst>
              <a:path w="13716000" h="8229600">
                <a:moveTo>
                  <a:pt x="0" y="0"/>
                </a:moveTo>
                <a:lnTo>
                  <a:pt x="13716000" y="0"/>
                </a:lnTo>
                <a:lnTo>
                  <a:pt x="13716000" y="8229600"/>
                </a:lnTo>
                <a:lnTo>
                  <a:pt x="0" y="82296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166376" y="4035855"/>
            <a:ext cx="6244639" cy="6244639"/>
          </a:xfrm>
          <a:custGeom>
            <a:avLst/>
            <a:gdLst/>
            <a:ahLst/>
            <a:cxnLst/>
            <a:rect l="l" t="t" r="r" b="b"/>
            <a:pathLst>
              <a:path w="6244639" h="6244639">
                <a:moveTo>
                  <a:pt x="0" y="0"/>
                </a:moveTo>
                <a:lnTo>
                  <a:pt x="6244639" y="0"/>
                </a:lnTo>
                <a:lnTo>
                  <a:pt x="6244639" y="6244639"/>
                </a:lnTo>
                <a:lnTo>
                  <a:pt x="0" y="6244639"/>
                </a:lnTo>
                <a:lnTo>
                  <a:pt x="0" y="0"/>
                </a:lnTo>
                <a:close/>
              </a:path>
            </a:pathLst>
          </a:custGeom>
          <a:blipFill>
            <a:blip r:embed="rId4"/>
            <a:stretch>
              <a:fillRect/>
            </a:stretch>
          </a:blipFill>
        </p:spPr>
      </p:sp>
      <p:sp>
        <p:nvSpPr>
          <p:cNvPr id="4" name="Freeform 4"/>
          <p:cNvSpPr/>
          <p:nvPr/>
        </p:nvSpPr>
        <p:spPr>
          <a:xfrm>
            <a:off x="3573167" y="8143959"/>
            <a:ext cx="3986402" cy="3999573"/>
          </a:xfrm>
          <a:custGeom>
            <a:avLst/>
            <a:gdLst/>
            <a:ahLst/>
            <a:cxnLst/>
            <a:rect l="l" t="t" r="r" b="b"/>
            <a:pathLst>
              <a:path w="3986402" h="3999573">
                <a:moveTo>
                  <a:pt x="0" y="0"/>
                </a:moveTo>
                <a:lnTo>
                  <a:pt x="3986402" y="0"/>
                </a:lnTo>
                <a:lnTo>
                  <a:pt x="3986402" y="3999573"/>
                </a:lnTo>
                <a:lnTo>
                  <a:pt x="0" y="3999573"/>
                </a:lnTo>
                <a:lnTo>
                  <a:pt x="0" y="0"/>
                </a:lnTo>
                <a:close/>
              </a:path>
            </a:pathLst>
          </a:custGeom>
          <a:blipFill>
            <a:blip r:embed="rId5"/>
            <a:stretch>
              <a:fillRect/>
            </a:stretch>
          </a:blipFill>
        </p:spPr>
      </p:sp>
      <p:sp>
        <p:nvSpPr>
          <p:cNvPr id="5" name="Freeform 5"/>
          <p:cNvSpPr/>
          <p:nvPr/>
        </p:nvSpPr>
        <p:spPr>
          <a:xfrm>
            <a:off x="13270272" y="-3656645"/>
            <a:ext cx="7978057" cy="7978057"/>
          </a:xfrm>
          <a:custGeom>
            <a:avLst/>
            <a:gdLst/>
            <a:ahLst/>
            <a:cxnLst/>
            <a:rect l="l" t="t" r="r" b="b"/>
            <a:pathLst>
              <a:path w="7978057" h="7978057">
                <a:moveTo>
                  <a:pt x="0" y="0"/>
                </a:moveTo>
                <a:lnTo>
                  <a:pt x="7978056" y="0"/>
                </a:lnTo>
                <a:lnTo>
                  <a:pt x="7978056" y="7978057"/>
                </a:lnTo>
                <a:lnTo>
                  <a:pt x="0" y="7978057"/>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rot="6462610">
            <a:off x="1383689" y="1975359"/>
            <a:ext cx="2051263" cy="2863892"/>
          </a:xfrm>
          <a:custGeom>
            <a:avLst/>
            <a:gdLst/>
            <a:ahLst/>
            <a:cxnLst/>
            <a:rect l="l" t="t" r="r" b="b"/>
            <a:pathLst>
              <a:path w="2051263" h="2863892">
                <a:moveTo>
                  <a:pt x="0" y="0"/>
                </a:moveTo>
                <a:lnTo>
                  <a:pt x="2051263" y="0"/>
                </a:lnTo>
                <a:lnTo>
                  <a:pt x="2051263" y="2863892"/>
                </a:lnTo>
                <a:lnTo>
                  <a:pt x="0" y="2863892"/>
                </a:lnTo>
                <a:lnTo>
                  <a:pt x="0" y="0"/>
                </a:lnTo>
                <a:close/>
              </a:path>
            </a:pathLst>
          </a:custGeom>
          <a:blipFill>
            <a:blip r:embed="rId8">
              <a:alphaModFix amt="30000"/>
            </a:blip>
            <a:stretch>
              <a:fillRect/>
            </a:stretch>
          </a:blipFill>
        </p:spPr>
      </p:sp>
      <p:sp>
        <p:nvSpPr>
          <p:cNvPr id="7" name="Freeform 7"/>
          <p:cNvSpPr/>
          <p:nvPr/>
        </p:nvSpPr>
        <p:spPr>
          <a:xfrm rot="6462610">
            <a:off x="15585196" y="3509876"/>
            <a:ext cx="1322987" cy="1847102"/>
          </a:xfrm>
          <a:custGeom>
            <a:avLst/>
            <a:gdLst/>
            <a:ahLst/>
            <a:cxnLst/>
            <a:rect l="l" t="t" r="r" b="b"/>
            <a:pathLst>
              <a:path w="1322987" h="1847102">
                <a:moveTo>
                  <a:pt x="0" y="0"/>
                </a:moveTo>
                <a:lnTo>
                  <a:pt x="1322987" y="0"/>
                </a:lnTo>
                <a:lnTo>
                  <a:pt x="1322987" y="1847102"/>
                </a:lnTo>
                <a:lnTo>
                  <a:pt x="0" y="1847102"/>
                </a:lnTo>
                <a:lnTo>
                  <a:pt x="0" y="0"/>
                </a:lnTo>
                <a:close/>
              </a:path>
            </a:pathLst>
          </a:custGeom>
          <a:blipFill>
            <a:blip r:embed="rId8">
              <a:alphaModFix amt="30000"/>
            </a:blip>
            <a:stretch>
              <a:fillRect/>
            </a:stretch>
          </a:blipFill>
        </p:spPr>
      </p:sp>
      <p:sp>
        <p:nvSpPr>
          <p:cNvPr id="8" name="Freeform 8"/>
          <p:cNvSpPr/>
          <p:nvPr/>
        </p:nvSpPr>
        <p:spPr>
          <a:xfrm>
            <a:off x="1338139" y="1994679"/>
            <a:ext cx="1587153" cy="1592397"/>
          </a:xfrm>
          <a:custGeom>
            <a:avLst/>
            <a:gdLst/>
            <a:ahLst/>
            <a:cxnLst/>
            <a:rect l="l" t="t" r="r" b="b"/>
            <a:pathLst>
              <a:path w="1587153" h="1592397">
                <a:moveTo>
                  <a:pt x="0" y="0"/>
                </a:moveTo>
                <a:lnTo>
                  <a:pt x="1587153" y="0"/>
                </a:lnTo>
                <a:lnTo>
                  <a:pt x="1587153" y="1592397"/>
                </a:lnTo>
                <a:lnTo>
                  <a:pt x="0" y="1592397"/>
                </a:lnTo>
                <a:lnTo>
                  <a:pt x="0" y="0"/>
                </a:lnTo>
                <a:close/>
              </a:path>
            </a:pathLst>
          </a:custGeom>
          <a:blipFill>
            <a:blip r:embed="rId9"/>
            <a:stretch>
              <a:fillRect/>
            </a:stretch>
          </a:blipFill>
        </p:spPr>
      </p:sp>
      <p:sp>
        <p:nvSpPr>
          <p:cNvPr id="9" name="Freeform 9"/>
          <p:cNvSpPr/>
          <p:nvPr/>
        </p:nvSpPr>
        <p:spPr>
          <a:xfrm>
            <a:off x="15555818" y="3522337"/>
            <a:ext cx="1023654" cy="1027036"/>
          </a:xfrm>
          <a:custGeom>
            <a:avLst/>
            <a:gdLst/>
            <a:ahLst/>
            <a:cxnLst/>
            <a:rect l="l" t="t" r="r" b="b"/>
            <a:pathLst>
              <a:path w="1023654" h="1027036">
                <a:moveTo>
                  <a:pt x="0" y="0"/>
                </a:moveTo>
                <a:lnTo>
                  <a:pt x="1023654" y="0"/>
                </a:lnTo>
                <a:lnTo>
                  <a:pt x="1023654" y="1027036"/>
                </a:lnTo>
                <a:lnTo>
                  <a:pt x="0" y="1027036"/>
                </a:lnTo>
                <a:lnTo>
                  <a:pt x="0" y="0"/>
                </a:lnTo>
                <a:close/>
              </a:path>
            </a:pathLst>
          </a:custGeom>
          <a:blipFill>
            <a:blip r:embed="rId9"/>
            <a:stretch>
              <a:fillRect/>
            </a:stretch>
          </a:blipFill>
        </p:spPr>
      </p:sp>
      <p:sp>
        <p:nvSpPr>
          <p:cNvPr id="10" name="Freeform 10"/>
          <p:cNvSpPr/>
          <p:nvPr/>
        </p:nvSpPr>
        <p:spPr>
          <a:xfrm>
            <a:off x="908150" y="6200316"/>
            <a:ext cx="545035" cy="546836"/>
          </a:xfrm>
          <a:custGeom>
            <a:avLst/>
            <a:gdLst/>
            <a:ahLst/>
            <a:cxnLst/>
            <a:rect l="l" t="t" r="r" b="b"/>
            <a:pathLst>
              <a:path w="545035" h="546836">
                <a:moveTo>
                  <a:pt x="0" y="0"/>
                </a:moveTo>
                <a:lnTo>
                  <a:pt x="545035" y="0"/>
                </a:lnTo>
                <a:lnTo>
                  <a:pt x="545035" y="546836"/>
                </a:lnTo>
                <a:lnTo>
                  <a:pt x="0" y="546836"/>
                </a:lnTo>
                <a:lnTo>
                  <a:pt x="0" y="0"/>
                </a:lnTo>
                <a:close/>
              </a:path>
            </a:pathLst>
          </a:custGeom>
          <a:blipFill>
            <a:blip r:embed="rId10"/>
            <a:stretch>
              <a:fillRect/>
            </a:stretch>
          </a:blipFill>
        </p:spPr>
      </p:sp>
      <p:sp>
        <p:nvSpPr>
          <p:cNvPr id="11" name="Freeform 11"/>
          <p:cNvSpPr/>
          <p:nvPr/>
        </p:nvSpPr>
        <p:spPr>
          <a:xfrm>
            <a:off x="4768812" y="1704585"/>
            <a:ext cx="1480369" cy="1544061"/>
          </a:xfrm>
          <a:custGeom>
            <a:avLst/>
            <a:gdLst/>
            <a:ahLst/>
            <a:cxnLst/>
            <a:rect l="l" t="t" r="r" b="b"/>
            <a:pathLst>
              <a:path w="1480369" h="1544061">
                <a:moveTo>
                  <a:pt x="0" y="0"/>
                </a:moveTo>
                <a:lnTo>
                  <a:pt x="1480369" y="0"/>
                </a:lnTo>
                <a:lnTo>
                  <a:pt x="1480369" y="1544061"/>
                </a:lnTo>
                <a:lnTo>
                  <a:pt x="0" y="1544061"/>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12" name="TextBox 12"/>
          <p:cNvSpPr txBox="1"/>
          <p:nvPr/>
        </p:nvSpPr>
        <p:spPr>
          <a:xfrm>
            <a:off x="3573167" y="4369037"/>
            <a:ext cx="8709428" cy="2685998"/>
          </a:xfrm>
          <a:prstGeom prst="rect">
            <a:avLst/>
          </a:prstGeom>
        </p:spPr>
        <p:txBody>
          <a:bodyPr lIns="0" tIns="0" rIns="0" bIns="0" rtlCol="0" anchor="t">
            <a:spAutoFit/>
          </a:bodyPr>
          <a:lstStyle/>
          <a:p>
            <a:pPr algn="r">
              <a:lnSpc>
                <a:spcPts val="2648"/>
              </a:lnSpc>
            </a:pPr>
            <a:r>
              <a:rPr lang="en-US" sz="2648" b="1">
                <a:solidFill>
                  <a:srgbClr val="278184"/>
                </a:solidFill>
                <a:latin typeface="Montserrat Bold"/>
                <a:ea typeface="Montserrat Bold"/>
                <a:cs typeface="Montserrat Bold"/>
                <a:sym typeface="Montserrat Bold"/>
              </a:rPr>
              <a:t>DATA COLLECTION AND PRE-PROCESSING</a:t>
            </a:r>
          </a:p>
          <a:p>
            <a:pPr algn="r">
              <a:lnSpc>
                <a:spcPts val="2648"/>
              </a:lnSpc>
            </a:pPr>
            <a:endParaRPr lang="en-US" sz="2648" b="1">
              <a:solidFill>
                <a:srgbClr val="278184"/>
              </a:solidFill>
              <a:latin typeface="Montserrat Bold"/>
              <a:ea typeface="Montserrat Bold"/>
              <a:cs typeface="Montserrat Bold"/>
              <a:sym typeface="Montserrat Bold"/>
            </a:endParaRPr>
          </a:p>
          <a:p>
            <a:pPr algn="r">
              <a:lnSpc>
                <a:spcPts val="2648"/>
              </a:lnSpc>
            </a:pPr>
            <a:r>
              <a:rPr lang="en-US" sz="2648" b="1">
                <a:solidFill>
                  <a:srgbClr val="000000"/>
                </a:solidFill>
                <a:latin typeface="Montserrat Bold"/>
                <a:ea typeface="Montserrat Bold"/>
                <a:cs typeface="Montserrat Bold"/>
                <a:sym typeface="Montserrat Bold"/>
              </a:rPr>
              <a:t>ADVERTISEMENT SCRIPT GENERATION</a:t>
            </a:r>
          </a:p>
          <a:p>
            <a:pPr algn="r">
              <a:lnSpc>
                <a:spcPts val="2648"/>
              </a:lnSpc>
            </a:pPr>
            <a:endParaRPr lang="en-US" sz="2648" b="1">
              <a:solidFill>
                <a:srgbClr val="000000"/>
              </a:solidFill>
              <a:latin typeface="Montserrat Bold"/>
              <a:ea typeface="Montserrat Bold"/>
              <a:cs typeface="Montserrat Bold"/>
              <a:sym typeface="Montserrat Bold"/>
            </a:endParaRPr>
          </a:p>
          <a:p>
            <a:pPr algn="r">
              <a:lnSpc>
                <a:spcPts val="2648"/>
              </a:lnSpc>
            </a:pPr>
            <a:r>
              <a:rPr lang="en-US" sz="2648" b="1">
                <a:solidFill>
                  <a:srgbClr val="000000"/>
                </a:solidFill>
                <a:latin typeface="Montserrat Bold"/>
                <a:ea typeface="Montserrat Bold"/>
                <a:cs typeface="Montserrat Bold"/>
                <a:sym typeface="Montserrat Bold"/>
              </a:rPr>
              <a:t>CHECK IF SCRIPT GENERATION IS SUCCESSFUL</a:t>
            </a:r>
          </a:p>
          <a:p>
            <a:pPr algn="r">
              <a:lnSpc>
                <a:spcPts val="2648"/>
              </a:lnSpc>
            </a:pPr>
            <a:endParaRPr lang="en-US" sz="2648" b="1">
              <a:solidFill>
                <a:srgbClr val="000000"/>
              </a:solidFill>
              <a:latin typeface="Montserrat Bold"/>
              <a:ea typeface="Montserrat Bold"/>
              <a:cs typeface="Montserrat Bold"/>
              <a:sym typeface="Montserrat Bold"/>
            </a:endParaRPr>
          </a:p>
          <a:p>
            <a:pPr algn="r">
              <a:lnSpc>
                <a:spcPts val="2648"/>
              </a:lnSpc>
            </a:pPr>
            <a:r>
              <a:rPr lang="en-US" sz="2648" b="1">
                <a:solidFill>
                  <a:srgbClr val="000000"/>
                </a:solidFill>
                <a:latin typeface="Montserrat Bold"/>
                <a:ea typeface="Montserrat Bold"/>
                <a:cs typeface="Montserrat Bold"/>
                <a:sym typeface="Montserrat Bold"/>
              </a:rPr>
              <a:t>DISPLAY GENERATED SCRIPT</a:t>
            </a:r>
          </a:p>
          <a:p>
            <a:pPr algn="r">
              <a:lnSpc>
                <a:spcPts val="2648"/>
              </a:lnSpc>
            </a:pPr>
            <a:endParaRPr lang="en-US" sz="2648" b="1">
              <a:solidFill>
                <a:srgbClr val="000000"/>
              </a:solidFill>
              <a:latin typeface="Montserrat Bold"/>
              <a:ea typeface="Montserrat Bold"/>
              <a:cs typeface="Montserrat Bold"/>
              <a:sym typeface="Montserrat Bold"/>
            </a:endParaRPr>
          </a:p>
        </p:txBody>
      </p:sp>
      <p:sp>
        <p:nvSpPr>
          <p:cNvPr id="13" name="TextBox 13"/>
          <p:cNvSpPr txBox="1"/>
          <p:nvPr/>
        </p:nvSpPr>
        <p:spPr>
          <a:xfrm>
            <a:off x="6095396" y="1590285"/>
            <a:ext cx="6840771" cy="1073814"/>
          </a:xfrm>
          <a:prstGeom prst="rect">
            <a:avLst/>
          </a:prstGeom>
        </p:spPr>
        <p:txBody>
          <a:bodyPr lIns="0" tIns="0" rIns="0" bIns="0" rtlCol="0" anchor="t">
            <a:spAutoFit/>
          </a:bodyPr>
          <a:lstStyle/>
          <a:p>
            <a:pPr algn="r">
              <a:lnSpc>
                <a:spcPts val="8875"/>
              </a:lnSpc>
            </a:pPr>
            <a:r>
              <a:rPr lang="en-US" sz="6339" b="1">
                <a:solidFill>
                  <a:srgbClr val="323232"/>
                </a:solidFill>
                <a:latin typeface="Oswald Bold"/>
                <a:ea typeface="Oswald Bold"/>
                <a:cs typeface="Oswald Bold"/>
                <a:sym typeface="Oswald Bold"/>
              </a:rPr>
              <a:t>PROJECT STATUS</a:t>
            </a:r>
          </a:p>
        </p:txBody>
      </p:sp>
      <p:sp>
        <p:nvSpPr>
          <p:cNvPr id="14" name="TextBox 14"/>
          <p:cNvSpPr txBox="1"/>
          <p:nvPr/>
        </p:nvSpPr>
        <p:spPr>
          <a:xfrm>
            <a:off x="8581453" y="2611161"/>
            <a:ext cx="4352196" cy="796143"/>
          </a:xfrm>
          <a:prstGeom prst="rect">
            <a:avLst/>
          </a:prstGeom>
        </p:spPr>
        <p:txBody>
          <a:bodyPr lIns="0" tIns="0" rIns="0" bIns="0" rtlCol="0" anchor="t">
            <a:spAutoFit/>
          </a:bodyPr>
          <a:lstStyle/>
          <a:p>
            <a:pPr algn="r">
              <a:lnSpc>
                <a:spcPts val="6515"/>
              </a:lnSpc>
            </a:pPr>
            <a:r>
              <a:rPr lang="en-US" sz="4653" b="1">
                <a:solidFill>
                  <a:srgbClr val="278184"/>
                </a:solidFill>
                <a:latin typeface="Oswald Bold"/>
                <a:ea typeface="Oswald Bold"/>
                <a:cs typeface="Oswald Bold"/>
                <a:sym typeface="Oswald Bold"/>
              </a:rPr>
              <a:t>PROMO</a:t>
            </a:r>
            <a:r>
              <a:rPr lang="en-US" sz="4653" b="1">
                <a:solidFill>
                  <a:srgbClr val="323232"/>
                </a:solidFill>
                <a:latin typeface="Oswald Bold"/>
                <a:ea typeface="Oswald Bold"/>
                <a:cs typeface="Oswald Bold"/>
                <a:sym typeface="Oswald Bold"/>
              </a:rPr>
              <a:t>GEN</a:t>
            </a:r>
          </a:p>
        </p:txBody>
      </p:sp>
      <p:sp>
        <p:nvSpPr>
          <p:cNvPr id="15" name="Freeform 15"/>
          <p:cNvSpPr/>
          <p:nvPr/>
        </p:nvSpPr>
        <p:spPr>
          <a:xfrm>
            <a:off x="12476449" y="4321412"/>
            <a:ext cx="444552" cy="400097"/>
          </a:xfrm>
          <a:custGeom>
            <a:avLst/>
            <a:gdLst/>
            <a:ahLst/>
            <a:cxnLst/>
            <a:rect l="l" t="t" r="r" b="b"/>
            <a:pathLst>
              <a:path w="444552" h="400097">
                <a:moveTo>
                  <a:pt x="0" y="0"/>
                </a:moveTo>
                <a:lnTo>
                  <a:pt x="444552" y="0"/>
                </a:lnTo>
                <a:lnTo>
                  <a:pt x="444552" y="400096"/>
                </a:lnTo>
                <a:lnTo>
                  <a:pt x="0" y="400096"/>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16" name="Freeform 16"/>
          <p:cNvSpPr/>
          <p:nvPr/>
        </p:nvSpPr>
        <p:spPr>
          <a:xfrm>
            <a:off x="12473931" y="4943452"/>
            <a:ext cx="444552" cy="400097"/>
          </a:xfrm>
          <a:custGeom>
            <a:avLst/>
            <a:gdLst/>
            <a:ahLst/>
            <a:cxnLst/>
            <a:rect l="l" t="t" r="r" b="b"/>
            <a:pathLst>
              <a:path w="444552" h="400097">
                <a:moveTo>
                  <a:pt x="0" y="0"/>
                </a:moveTo>
                <a:lnTo>
                  <a:pt x="444552" y="0"/>
                </a:lnTo>
                <a:lnTo>
                  <a:pt x="444552" y="400096"/>
                </a:lnTo>
                <a:lnTo>
                  <a:pt x="0" y="400096"/>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17" name="Freeform 17"/>
          <p:cNvSpPr/>
          <p:nvPr/>
        </p:nvSpPr>
        <p:spPr>
          <a:xfrm>
            <a:off x="12489097" y="6273685"/>
            <a:ext cx="444552" cy="400097"/>
          </a:xfrm>
          <a:custGeom>
            <a:avLst/>
            <a:gdLst/>
            <a:ahLst/>
            <a:cxnLst/>
            <a:rect l="l" t="t" r="r" b="b"/>
            <a:pathLst>
              <a:path w="444552" h="400097">
                <a:moveTo>
                  <a:pt x="0" y="0"/>
                </a:moveTo>
                <a:lnTo>
                  <a:pt x="444552" y="0"/>
                </a:lnTo>
                <a:lnTo>
                  <a:pt x="444552" y="400097"/>
                </a:lnTo>
                <a:lnTo>
                  <a:pt x="0" y="400097"/>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
        <p:nvSpPr>
          <p:cNvPr id="18" name="Freeform 18"/>
          <p:cNvSpPr/>
          <p:nvPr/>
        </p:nvSpPr>
        <p:spPr>
          <a:xfrm>
            <a:off x="12473931" y="5608568"/>
            <a:ext cx="444552" cy="400097"/>
          </a:xfrm>
          <a:custGeom>
            <a:avLst/>
            <a:gdLst/>
            <a:ahLst/>
            <a:cxnLst/>
            <a:rect l="l" t="t" r="r" b="b"/>
            <a:pathLst>
              <a:path w="444552" h="400097">
                <a:moveTo>
                  <a:pt x="0" y="0"/>
                </a:moveTo>
                <a:lnTo>
                  <a:pt x="444552" y="0"/>
                </a:lnTo>
                <a:lnTo>
                  <a:pt x="444552" y="400097"/>
                </a:lnTo>
                <a:lnTo>
                  <a:pt x="0" y="400097"/>
                </a:lnTo>
                <a:lnTo>
                  <a:pt x="0" y="0"/>
                </a:lnTo>
                <a:close/>
              </a:path>
            </a:pathLst>
          </a:custGeom>
          <a:blipFill>
            <a:blip r:embed="rId13">
              <a:extLst>
                <a:ext uri="{96DAC541-7B7A-43D3-8B79-37D633B846F1}">
                  <asvg:svgBlip xmlns:asvg="http://schemas.microsoft.com/office/drawing/2016/SVG/main" xmlns="" r:embed="rId14"/>
                </a:ext>
              </a:extLst>
            </a:blip>
            <a:stretch>
              <a:fillRect/>
            </a:stretch>
          </a:blipFill>
        </p:spPr>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FDFDF"/>
        </a:solidFill>
        <a:effectLst/>
      </p:bgPr>
    </p:bg>
    <p:spTree>
      <p:nvGrpSpPr>
        <p:cNvPr id="1" name=""/>
        <p:cNvGrpSpPr/>
        <p:nvPr/>
      </p:nvGrpSpPr>
      <p:grpSpPr>
        <a:xfrm>
          <a:off x="0" y="0"/>
          <a:ext cx="0" cy="0"/>
          <a:chOff x="0" y="0"/>
          <a:chExt cx="0" cy="0"/>
        </a:xfrm>
      </p:grpSpPr>
      <p:sp>
        <p:nvSpPr>
          <p:cNvPr id="2" name="Freeform 2"/>
          <p:cNvSpPr/>
          <p:nvPr/>
        </p:nvSpPr>
        <p:spPr>
          <a:xfrm>
            <a:off x="7148032" y="1028700"/>
            <a:ext cx="15430500" cy="9258300"/>
          </a:xfrm>
          <a:custGeom>
            <a:avLst/>
            <a:gdLst/>
            <a:ahLst/>
            <a:cxnLst/>
            <a:rect l="l" t="t" r="r" b="b"/>
            <a:pathLst>
              <a:path w="15430500" h="9258300">
                <a:moveTo>
                  <a:pt x="0" y="0"/>
                </a:moveTo>
                <a:lnTo>
                  <a:pt x="15430500" y="0"/>
                </a:lnTo>
                <a:lnTo>
                  <a:pt x="15430500" y="9258300"/>
                </a:lnTo>
                <a:lnTo>
                  <a:pt x="0" y="92583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5154831" y="8287214"/>
            <a:ext cx="3986402" cy="3999573"/>
          </a:xfrm>
          <a:custGeom>
            <a:avLst/>
            <a:gdLst/>
            <a:ahLst/>
            <a:cxnLst/>
            <a:rect l="l" t="t" r="r" b="b"/>
            <a:pathLst>
              <a:path w="3986402" h="3999573">
                <a:moveTo>
                  <a:pt x="0" y="0"/>
                </a:moveTo>
                <a:lnTo>
                  <a:pt x="3986402" y="0"/>
                </a:lnTo>
                <a:lnTo>
                  <a:pt x="3986402" y="3999572"/>
                </a:lnTo>
                <a:lnTo>
                  <a:pt x="0" y="3999572"/>
                </a:lnTo>
                <a:lnTo>
                  <a:pt x="0" y="0"/>
                </a:lnTo>
                <a:close/>
              </a:path>
            </a:pathLst>
          </a:custGeom>
          <a:blipFill>
            <a:blip r:embed="rId4"/>
            <a:stretch>
              <a:fillRect/>
            </a:stretch>
          </a:blipFill>
        </p:spPr>
      </p:sp>
      <p:sp>
        <p:nvSpPr>
          <p:cNvPr id="4" name="Freeform 4"/>
          <p:cNvSpPr/>
          <p:nvPr/>
        </p:nvSpPr>
        <p:spPr>
          <a:xfrm>
            <a:off x="13270272" y="-3656645"/>
            <a:ext cx="7978057" cy="7978057"/>
          </a:xfrm>
          <a:custGeom>
            <a:avLst/>
            <a:gdLst/>
            <a:ahLst/>
            <a:cxnLst/>
            <a:rect l="l" t="t" r="r" b="b"/>
            <a:pathLst>
              <a:path w="7978057" h="7978057">
                <a:moveTo>
                  <a:pt x="0" y="0"/>
                </a:moveTo>
                <a:lnTo>
                  <a:pt x="7978056" y="0"/>
                </a:lnTo>
                <a:lnTo>
                  <a:pt x="7978056" y="7978057"/>
                </a:lnTo>
                <a:lnTo>
                  <a:pt x="0" y="7978057"/>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Freeform 5"/>
          <p:cNvSpPr/>
          <p:nvPr/>
        </p:nvSpPr>
        <p:spPr>
          <a:xfrm rot="6462610">
            <a:off x="15585196" y="3509876"/>
            <a:ext cx="1322987" cy="1847102"/>
          </a:xfrm>
          <a:custGeom>
            <a:avLst/>
            <a:gdLst/>
            <a:ahLst/>
            <a:cxnLst/>
            <a:rect l="l" t="t" r="r" b="b"/>
            <a:pathLst>
              <a:path w="1322987" h="1847102">
                <a:moveTo>
                  <a:pt x="0" y="0"/>
                </a:moveTo>
                <a:lnTo>
                  <a:pt x="1322987" y="0"/>
                </a:lnTo>
                <a:lnTo>
                  <a:pt x="1322987" y="1847102"/>
                </a:lnTo>
                <a:lnTo>
                  <a:pt x="0" y="1847102"/>
                </a:lnTo>
                <a:lnTo>
                  <a:pt x="0" y="0"/>
                </a:lnTo>
                <a:close/>
              </a:path>
            </a:pathLst>
          </a:custGeom>
          <a:blipFill>
            <a:blip r:embed="rId7">
              <a:alphaModFix amt="30000"/>
            </a:blip>
            <a:stretch>
              <a:fillRect/>
            </a:stretch>
          </a:blipFill>
        </p:spPr>
      </p:sp>
      <p:sp>
        <p:nvSpPr>
          <p:cNvPr id="6" name="Freeform 6"/>
          <p:cNvSpPr/>
          <p:nvPr/>
        </p:nvSpPr>
        <p:spPr>
          <a:xfrm rot="6462610">
            <a:off x="2522339" y="7338983"/>
            <a:ext cx="1322987" cy="1847102"/>
          </a:xfrm>
          <a:custGeom>
            <a:avLst/>
            <a:gdLst/>
            <a:ahLst/>
            <a:cxnLst/>
            <a:rect l="l" t="t" r="r" b="b"/>
            <a:pathLst>
              <a:path w="1322987" h="1847102">
                <a:moveTo>
                  <a:pt x="0" y="0"/>
                </a:moveTo>
                <a:lnTo>
                  <a:pt x="1322987" y="0"/>
                </a:lnTo>
                <a:lnTo>
                  <a:pt x="1322987" y="1847102"/>
                </a:lnTo>
                <a:lnTo>
                  <a:pt x="0" y="1847102"/>
                </a:lnTo>
                <a:lnTo>
                  <a:pt x="0" y="0"/>
                </a:lnTo>
                <a:close/>
              </a:path>
            </a:pathLst>
          </a:custGeom>
          <a:blipFill>
            <a:blip r:embed="rId7">
              <a:alphaModFix amt="30000"/>
            </a:blip>
            <a:stretch>
              <a:fillRect/>
            </a:stretch>
          </a:blipFill>
        </p:spPr>
      </p:sp>
      <p:sp>
        <p:nvSpPr>
          <p:cNvPr id="7" name="Freeform 7"/>
          <p:cNvSpPr/>
          <p:nvPr/>
        </p:nvSpPr>
        <p:spPr>
          <a:xfrm>
            <a:off x="15555818" y="3522337"/>
            <a:ext cx="1023654" cy="1027036"/>
          </a:xfrm>
          <a:custGeom>
            <a:avLst/>
            <a:gdLst/>
            <a:ahLst/>
            <a:cxnLst/>
            <a:rect l="l" t="t" r="r" b="b"/>
            <a:pathLst>
              <a:path w="1023654" h="1027036">
                <a:moveTo>
                  <a:pt x="0" y="0"/>
                </a:moveTo>
                <a:lnTo>
                  <a:pt x="1023654" y="0"/>
                </a:lnTo>
                <a:lnTo>
                  <a:pt x="1023654" y="1027036"/>
                </a:lnTo>
                <a:lnTo>
                  <a:pt x="0" y="1027036"/>
                </a:lnTo>
                <a:lnTo>
                  <a:pt x="0" y="0"/>
                </a:lnTo>
                <a:close/>
              </a:path>
            </a:pathLst>
          </a:custGeom>
          <a:blipFill>
            <a:blip r:embed="rId8"/>
            <a:stretch>
              <a:fillRect/>
            </a:stretch>
          </a:blipFill>
        </p:spPr>
      </p:sp>
      <p:sp>
        <p:nvSpPr>
          <p:cNvPr id="8" name="Freeform 8"/>
          <p:cNvSpPr/>
          <p:nvPr/>
        </p:nvSpPr>
        <p:spPr>
          <a:xfrm>
            <a:off x="2492961" y="7351444"/>
            <a:ext cx="1023654" cy="1027036"/>
          </a:xfrm>
          <a:custGeom>
            <a:avLst/>
            <a:gdLst/>
            <a:ahLst/>
            <a:cxnLst/>
            <a:rect l="l" t="t" r="r" b="b"/>
            <a:pathLst>
              <a:path w="1023654" h="1027036">
                <a:moveTo>
                  <a:pt x="0" y="0"/>
                </a:moveTo>
                <a:lnTo>
                  <a:pt x="1023654" y="0"/>
                </a:lnTo>
                <a:lnTo>
                  <a:pt x="1023654" y="1027036"/>
                </a:lnTo>
                <a:lnTo>
                  <a:pt x="0" y="1027036"/>
                </a:lnTo>
                <a:lnTo>
                  <a:pt x="0" y="0"/>
                </a:lnTo>
                <a:close/>
              </a:path>
            </a:pathLst>
          </a:custGeom>
          <a:blipFill>
            <a:blip r:embed="rId8"/>
            <a:stretch>
              <a:fillRect/>
            </a:stretch>
          </a:blipFill>
        </p:spPr>
      </p:sp>
      <p:sp>
        <p:nvSpPr>
          <p:cNvPr id="9" name="Freeform 9"/>
          <p:cNvSpPr/>
          <p:nvPr/>
        </p:nvSpPr>
        <p:spPr>
          <a:xfrm rot="-10800000">
            <a:off x="-310929" y="-1176794"/>
            <a:ext cx="6244639" cy="6244639"/>
          </a:xfrm>
          <a:custGeom>
            <a:avLst/>
            <a:gdLst/>
            <a:ahLst/>
            <a:cxnLst/>
            <a:rect l="l" t="t" r="r" b="b"/>
            <a:pathLst>
              <a:path w="6244639" h="6244639">
                <a:moveTo>
                  <a:pt x="0" y="0"/>
                </a:moveTo>
                <a:lnTo>
                  <a:pt x="6244639" y="0"/>
                </a:lnTo>
                <a:lnTo>
                  <a:pt x="6244639" y="6244639"/>
                </a:lnTo>
                <a:lnTo>
                  <a:pt x="0" y="6244639"/>
                </a:lnTo>
                <a:lnTo>
                  <a:pt x="0" y="0"/>
                </a:lnTo>
                <a:close/>
              </a:path>
            </a:pathLst>
          </a:custGeom>
          <a:blipFill>
            <a:blip r:embed="rId9"/>
            <a:stretch>
              <a:fillRect/>
            </a:stretch>
          </a:blipFill>
        </p:spPr>
      </p:sp>
      <p:sp>
        <p:nvSpPr>
          <p:cNvPr id="10" name="Freeform 10"/>
          <p:cNvSpPr/>
          <p:nvPr/>
        </p:nvSpPr>
        <p:spPr>
          <a:xfrm>
            <a:off x="11954687" y="755282"/>
            <a:ext cx="545035" cy="546836"/>
          </a:xfrm>
          <a:custGeom>
            <a:avLst/>
            <a:gdLst/>
            <a:ahLst/>
            <a:cxnLst/>
            <a:rect l="l" t="t" r="r" b="b"/>
            <a:pathLst>
              <a:path w="545035" h="546836">
                <a:moveTo>
                  <a:pt x="0" y="0"/>
                </a:moveTo>
                <a:lnTo>
                  <a:pt x="545035" y="0"/>
                </a:lnTo>
                <a:lnTo>
                  <a:pt x="545035" y="546836"/>
                </a:lnTo>
                <a:lnTo>
                  <a:pt x="0" y="546836"/>
                </a:lnTo>
                <a:lnTo>
                  <a:pt x="0" y="0"/>
                </a:lnTo>
                <a:close/>
              </a:path>
            </a:pathLst>
          </a:custGeom>
          <a:blipFill>
            <a:blip r:embed="rId10"/>
            <a:stretch>
              <a:fillRect/>
            </a:stretch>
          </a:blipFill>
        </p:spPr>
      </p:sp>
      <p:sp>
        <p:nvSpPr>
          <p:cNvPr id="11" name="AutoShape 11"/>
          <p:cNvSpPr/>
          <p:nvPr/>
        </p:nvSpPr>
        <p:spPr>
          <a:xfrm>
            <a:off x="7148032" y="0"/>
            <a:ext cx="0" cy="10287000"/>
          </a:xfrm>
          <a:prstGeom prst="line">
            <a:avLst/>
          </a:prstGeom>
          <a:ln w="38100" cap="flat">
            <a:solidFill>
              <a:srgbClr val="278184"/>
            </a:solidFill>
            <a:prstDash val="solid"/>
            <a:headEnd type="none" w="sm" len="sm"/>
            <a:tailEnd type="none" w="sm" len="sm"/>
          </a:ln>
        </p:spPr>
      </p:sp>
      <p:sp>
        <p:nvSpPr>
          <p:cNvPr id="12" name="Freeform 12"/>
          <p:cNvSpPr/>
          <p:nvPr/>
        </p:nvSpPr>
        <p:spPr>
          <a:xfrm>
            <a:off x="6808716" y="2926821"/>
            <a:ext cx="640533" cy="642649"/>
          </a:xfrm>
          <a:custGeom>
            <a:avLst/>
            <a:gdLst/>
            <a:ahLst/>
            <a:cxnLst/>
            <a:rect l="l" t="t" r="r" b="b"/>
            <a:pathLst>
              <a:path w="640533" h="642649">
                <a:moveTo>
                  <a:pt x="0" y="0"/>
                </a:moveTo>
                <a:lnTo>
                  <a:pt x="640532" y="0"/>
                </a:lnTo>
                <a:lnTo>
                  <a:pt x="640532" y="642649"/>
                </a:lnTo>
                <a:lnTo>
                  <a:pt x="0" y="642649"/>
                </a:lnTo>
                <a:lnTo>
                  <a:pt x="0" y="0"/>
                </a:lnTo>
                <a:close/>
              </a:path>
            </a:pathLst>
          </a:custGeom>
          <a:blipFill>
            <a:blip r:embed="rId8"/>
            <a:stretch>
              <a:fillRect/>
            </a:stretch>
          </a:blipFill>
        </p:spPr>
      </p:sp>
      <p:sp>
        <p:nvSpPr>
          <p:cNvPr id="13" name="Freeform 13"/>
          <p:cNvSpPr/>
          <p:nvPr/>
        </p:nvSpPr>
        <p:spPr>
          <a:xfrm>
            <a:off x="6827766" y="5850875"/>
            <a:ext cx="640533" cy="642649"/>
          </a:xfrm>
          <a:custGeom>
            <a:avLst/>
            <a:gdLst/>
            <a:ahLst/>
            <a:cxnLst/>
            <a:rect l="l" t="t" r="r" b="b"/>
            <a:pathLst>
              <a:path w="640533" h="642649">
                <a:moveTo>
                  <a:pt x="0" y="0"/>
                </a:moveTo>
                <a:lnTo>
                  <a:pt x="640532" y="0"/>
                </a:lnTo>
                <a:lnTo>
                  <a:pt x="640532" y="642650"/>
                </a:lnTo>
                <a:lnTo>
                  <a:pt x="0" y="642650"/>
                </a:lnTo>
                <a:lnTo>
                  <a:pt x="0" y="0"/>
                </a:lnTo>
                <a:close/>
              </a:path>
            </a:pathLst>
          </a:custGeom>
          <a:blipFill>
            <a:blip r:embed="rId8"/>
            <a:stretch>
              <a:fillRect/>
            </a:stretch>
          </a:blipFill>
        </p:spPr>
      </p:sp>
      <p:sp>
        <p:nvSpPr>
          <p:cNvPr id="14" name="Freeform 14"/>
          <p:cNvSpPr/>
          <p:nvPr/>
        </p:nvSpPr>
        <p:spPr>
          <a:xfrm>
            <a:off x="450243" y="2947020"/>
            <a:ext cx="883089" cy="927127"/>
          </a:xfrm>
          <a:custGeom>
            <a:avLst/>
            <a:gdLst/>
            <a:ahLst/>
            <a:cxnLst/>
            <a:rect l="l" t="t" r="r" b="b"/>
            <a:pathLst>
              <a:path w="883089" h="927127">
                <a:moveTo>
                  <a:pt x="0" y="0"/>
                </a:moveTo>
                <a:lnTo>
                  <a:pt x="883089" y="0"/>
                </a:lnTo>
                <a:lnTo>
                  <a:pt x="883089" y="927128"/>
                </a:lnTo>
                <a:lnTo>
                  <a:pt x="0" y="927128"/>
                </a:lnTo>
                <a:lnTo>
                  <a:pt x="0" y="0"/>
                </a:lnTo>
                <a:close/>
              </a:path>
            </a:pathLst>
          </a:custGeom>
          <a:blipFill>
            <a:blip r:embed="rId11">
              <a:extLst>
                <a:ext uri="{96DAC541-7B7A-43D3-8B79-37D633B846F1}">
                  <asvg:svgBlip xmlns:asvg="http://schemas.microsoft.com/office/drawing/2016/SVG/main" xmlns="" r:embed="rId12"/>
                </a:ext>
              </a:extLst>
            </a:blip>
            <a:stretch>
              <a:fillRect/>
            </a:stretch>
          </a:blipFill>
        </p:spPr>
      </p:sp>
      <p:sp>
        <p:nvSpPr>
          <p:cNvPr id="15" name="TextBox 15"/>
          <p:cNvSpPr txBox="1"/>
          <p:nvPr/>
        </p:nvSpPr>
        <p:spPr>
          <a:xfrm>
            <a:off x="1430136" y="2690889"/>
            <a:ext cx="4845179" cy="1185878"/>
          </a:xfrm>
          <a:prstGeom prst="rect">
            <a:avLst/>
          </a:prstGeom>
        </p:spPr>
        <p:txBody>
          <a:bodyPr lIns="0" tIns="0" rIns="0" bIns="0" rtlCol="0" anchor="t">
            <a:spAutoFit/>
          </a:bodyPr>
          <a:lstStyle/>
          <a:p>
            <a:pPr algn="just">
              <a:lnSpc>
                <a:spcPts val="9711"/>
              </a:lnSpc>
            </a:pPr>
            <a:r>
              <a:rPr lang="en-US" sz="6936" b="1">
                <a:solidFill>
                  <a:srgbClr val="323232"/>
                </a:solidFill>
                <a:latin typeface="Oswald Bold"/>
                <a:ea typeface="Oswald Bold"/>
                <a:cs typeface="Oswald Bold"/>
                <a:sym typeface="Oswald Bold"/>
              </a:rPr>
              <a:t>REFERENCES</a:t>
            </a:r>
          </a:p>
        </p:txBody>
      </p:sp>
      <p:sp>
        <p:nvSpPr>
          <p:cNvPr id="16" name="TextBox 16"/>
          <p:cNvSpPr txBox="1"/>
          <p:nvPr/>
        </p:nvSpPr>
        <p:spPr>
          <a:xfrm>
            <a:off x="7985106" y="838200"/>
            <a:ext cx="2571258" cy="1749726"/>
          </a:xfrm>
          <a:prstGeom prst="rect">
            <a:avLst/>
          </a:prstGeom>
        </p:spPr>
        <p:txBody>
          <a:bodyPr lIns="0" tIns="0" rIns="0" bIns="0" rtlCol="0" anchor="t">
            <a:spAutoFit/>
          </a:bodyPr>
          <a:lstStyle/>
          <a:p>
            <a:pPr algn="l">
              <a:lnSpc>
                <a:spcPts val="14397"/>
              </a:lnSpc>
            </a:pPr>
            <a:r>
              <a:rPr lang="en-US" sz="10283" b="1">
                <a:solidFill>
                  <a:srgbClr val="323232"/>
                </a:solidFill>
                <a:latin typeface="Oswald Bold"/>
                <a:ea typeface="Oswald Bold"/>
                <a:cs typeface="Oswald Bold"/>
                <a:sym typeface="Oswald Bold"/>
              </a:rPr>
              <a:t>01</a:t>
            </a:r>
          </a:p>
        </p:txBody>
      </p:sp>
      <p:sp>
        <p:nvSpPr>
          <p:cNvPr id="17" name="TextBox 17"/>
          <p:cNvSpPr txBox="1"/>
          <p:nvPr/>
        </p:nvSpPr>
        <p:spPr>
          <a:xfrm>
            <a:off x="7985106" y="4687737"/>
            <a:ext cx="2571258" cy="1749726"/>
          </a:xfrm>
          <a:prstGeom prst="rect">
            <a:avLst/>
          </a:prstGeom>
        </p:spPr>
        <p:txBody>
          <a:bodyPr lIns="0" tIns="0" rIns="0" bIns="0" rtlCol="0" anchor="t">
            <a:spAutoFit/>
          </a:bodyPr>
          <a:lstStyle/>
          <a:p>
            <a:pPr algn="l">
              <a:lnSpc>
                <a:spcPts val="14397"/>
              </a:lnSpc>
            </a:pPr>
            <a:r>
              <a:rPr lang="en-US" sz="10283" b="1">
                <a:solidFill>
                  <a:srgbClr val="323232"/>
                </a:solidFill>
                <a:latin typeface="Oswald Bold"/>
                <a:ea typeface="Oswald Bold"/>
                <a:cs typeface="Oswald Bold"/>
                <a:sym typeface="Oswald Bold"/>
              </a:rPr>
              <a:t>02</a:t>
            </a:r>
          </a:p>
        </p:txBody>
      </p:sp>
      <p:sp>
        <p:nvSpPr>
          <p:cNvPr id="18" name="TextBox 18"/>
          <p:cNvSpPr txBox="1"/>
          <p:nvPr/>
        </p:nvSpPr>
        <p:spPr>
          <a:xfrm>
            <a:off x="7985106" y="2966242"/>
            <a:ext cx="5142517" cy="1263606"/>
          </a:xfrm>
          <a:prstGeom prst="rect">
            <a:avLst/>
          </a:prstGeom>
        </p:spPr>
        <p:txBody>
          <a:bodyPr lIns="0" tIns="0" rIns="0" bIns="0" rtlCol="0" anchor="t">
            <a:spAutoFit/>
          </a:bodyPr>
          <a:lstStyle/>
          <a:p>
            <a:pPr algn="l">
              <a:lnSpc>
                <a:spcPts val="2499"/>
              </a:lnSpc>
            </a:pPr>
            <a:r>
              <a:rPr lang="en-US" sz="2499" u="sng">
                <a:solidFill>
                  <a:srgbClr val="323232"/>
                </a:solidFill>
                <a:latin typeface="Roca One Light"/>
                <a:ea typeface="Roca One Light"/>
                <a:cs typeface="Roca One Light"/>
                <a:sym typeface="Roca One Light"/>
                <a:hlinkClick r:id="rId13" tooltip="https://www.researchgate.net/publication/378856921_Fine-tuning_the_Gemma_model_for_Kaggle_Assistant"/>
              </a:rPr>
              <a:t>https://www.researchgate.net/publication/380262942_Large_Language_Model_for_Creative_Writing_and_Article_Generation</a:t>
            </a:r>
          </a:p>
        </p:txBody>
      </p:sp>
      <p:sp>
        <p:nvSpPr>
          <p:cNvPr id="19" name="TextBox 19"/>
          <p:cNvSpPr txBox="1"/>
          <p:nvPr/>
        </p:nvSpPr>
        <p:spPr>
          <a:xfrm>
            <a:off x="7985106" y="6998928"/>
            <a:ext cx="5142517" cy="1263606"/>
          </a:xfrm>
          <a:prstGeom prst="rect">
            <a:avLst/>
          </a:prstGeom>
        </p:spPr>
        <p:txBody>
          <a:bodyPr lIns="0" tIns="0" rIns="0" bIns="0" rtlCol="0" anchor="t">
            <a:spAutoFit/>
          </a:bodyPr>
          <a:lstStyle/>
          <a:p>
            <a:pPr algn="l">
              <a:lnSpc>
                <a:spcPts val="2499"/>
              </a:lnSpc>
            </a:pPr>
            <a:r>
              <a:rPr lang="en-US" sz="2499" u="sng">
                <a:solidFill>
                  <a:srgbClr val="323232"/>
                </a:solidFill>
                <a:latin typeface="Roca One Light"/>
                <a:ea typeface="Roca One Light"/>
                <a:cs typeface="Roca One Light"/>
                <a:sym typeface="Roca One Light"/>
                <a:hlinkClick r:id="rId14" tooltip="https://www.researchgate.net/publication/380262942_Large_Language_Model_for_Creative_Writing_and_Article_Generation"/>
              </a:rPr>
              <a:t>https://www.researchgate.net/publication/380262942_Large_Language_Model_for_Creative_Writing_and_Article_Generation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376</Words>
  <Application>Microsoft Office PowerPoint</Application>
  <PresentationFormat>Custom</PresentationFormat>
  <Paragraphs>64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Roca One Light</vt:lpstr>
      <vt:lpstr>Arial</vt:lpstr>
      <vt:lpstr>Montserrat Bold</vt:lpstr>
      <vt:lpstr>Calibri</vt:lpstr>
      <vt:lpstr>Roca One Bold</vt:lpstr>
      <vt:lpstr>Oswald Bold</vt:lpstr>
      <vt:lpstr>Aileron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PROMOGEN</dc:title>
  <cp:lastModifiedBy>DELL</cp:lastModifiedBy>
  <cp:revision>3</cp:revision>
  <dcterms:created xsi:type="dcterms:W3CDTF">2006-08-16T00:00:00Z</dcterms:created>
  <dcterms:modified xsi:type="dcterms:W3CDTF">2024-09-28T13:36:15Z</dcterms:modified>
  <dc:identifier>DAGLZbccxCk</dc:identifier>
</cp:coreProperties>
</file>