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7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9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0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1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6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04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0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8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9C12-A812-49AC-8A33-AFD6AE6D3516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3E62-7547-4589-B4FC-0807C1B95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85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FindPairs in an array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5256936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Problem statement : Given an array of length N , find the number of pairs “ag” such that i&lt;j where i is index of a and j is index of g.</a:t>
            </a:r>
            <a:endParaRPr lang="en-IN" dirty="0"/>
          </a:p>
          <a:p>
            <a:pPr algn="l"/>
            <a:r>
              <a:rPr lang="en-IN" dirty="0" smtClean="0"/>
              <a:t>Ex : Input array</a:t>
            </a:r>
          </a:p>
          <a:p>
            <a:pPr algn="l"/>
            <a:r>
              <a:rPr lang="en-IN" dirty="0" smtClean="0"/>
              <a:t>A = </a:t>
            </a:r>
            <a:r>
              <a:rPr lang="en-IN" smtClean="0"/>
              <a:t>{A,B,C,E,G,A,X,G,A,G</a:t>
            </a:r>
            <a:r>
              <a:rPr lang="en-IN" dirty="0" smtClean="0"/>
              <a:t>}</a:t>
            </a:r>
          </a:p>
          <a:p>
            <a:pPr algn="l"/>
            <a:endParaRPr lang="en-IN" dirty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Answer : 6 Pairs</a:t>
            </a:r>
          </a:p>
          <a:p>
            <a:pPr algn="l"/>
            <a:r>
              <a:rPr lang="en-IN" dirty="0" smtClean="0"/>
              <a:t>Explanation : </a:t>
            </a:r>
          </a:p>
          <a:p>
            <a:pPr algn="l"/>
            <a:r>
              <a:rPr lang="en-IN" dirty="0" smtClean="0"/>
              <a:t>A at index 0 will make 3 pairs[(0,4)(0,7),(0,9)]</a:t>
            </a:r>
          </a:p>
          <a:p>
            <a:pPr algn="l"/>
            <a:r>
              <a:rPr lang="en-IN" dirty="0" smtClean="0"/>
              <a:t>A at index 5 will make 2 pairs[(5,7),(5,9)]</a:t>
            </a:r>
          </a:p>
          <a:p>
            <a:pPr algn="l"/>
            <a:r>
              <a:rPr lang="en-IN" dirty="0" smtClean="0"/>
              <a:t>A at index 8 will make 1 pairs[(8,,9)]</a:t>
            </a:r>
          </a:p>
          <a:p>
            <a:pPr algn="l"/>
            <a:r>
              <a:rPr lang="en-IN" dirty="0" smtClean="0"/>
              <a:t>Answer = 3 + 2 + 1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58598"/>
              </p:ext>
            </p:extLst>
          </p:nvPr>
        </p:nvGraphicFramePr>
        <p:xfrm>
          <a:off x="1524000" y="2995657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511">
                  <a:extLst>
                    <a:ext uri="{9D8B030D-6E8A-4147-A177-3AD203B41FA5}">
                      <a16:colId xmlns:a16="http://schemas.microsoft.com/office/drawing/2014/main" val="44730622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820611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3695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992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5383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6483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97741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9351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2118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911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26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FindPairs in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FindPairs</dc:title>
  <dc:creator>5600G</dc:creator>
  <cp:lastModifiedBy>5600G</cp:lastModifiedBy>
  <cp:revision>6</cp:revision>
  <dcterms:created xsi:type="dcterms:W3CDTF">2025-07-07T08:16:05Z</dcterms:created>
  <dcterms:modified xsi:type="dcterms:W3CDTF">2025-07-07T10:02:21Z</dcterms:modified>
</cp:coreProperties>
</file>