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99C12-A812-49AC-8A33-AFD6AE6D351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53E62-7547-4589-B4FC-0807C1B957E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5856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FindPairs in an array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80931"/>
            <a:ext cx="9144000" cy="5256936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smtClean="0"/>
              <a:t>Problem statement : Given an array of length N , find the number of pairs “ag” such that i&lt;j where i is index of a and j is index of g.</a:t>
            </a:r>
            <a:endParaRPr lang="en-IN" dirty="0"/>
          </a:p>
          <a:p>
            <a:pPr algn="l"/>
            <a:r>
              <a:rPr lang="en-IN" dirty="0" smtClean="0"/>
              <a:t>Ex : Input array</a:t>
            </a:r>
            <a:endParaRPr lang="en-IN" dirty="0" smtClean="0"/>
          </a:p>
          <a:p>
            <a:pPr algn="l"/>
            <a:r>
              <a:rPr lang="en-IN" dirty="0" smtClean="0"/>
              <a:t>A = </a:t>
            </a:r>
            <a:r>
              <a:rPr lang="en-IN" smtClean="0"/>
              <a:t>{A,B,C,E,G,A,X,G,A,G</a:t>
            </a:r>
            <a:r>
              <a:rPr lang="en-IN" dirty="0" smtClean="0"/>
              <a:t>}</a:t>
            </a:r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  <a:p>
            <a:pPr algn="l"/>
            <a:r>
              <a:rPr lang="en-IN" dirty="0" smtClean="0"/>
              <a:t>Answer : 6 Pairs</a:t>
            </a:r>
            <a:endParaRPr lang="en-IN" dirty="0" smtClean="0"/>
          </a:p>
          <a:p>
            <a:pPr algn="l"/>
            <a:r>
              <a:rPr lang="en-IN" dirty="0" smtClean="0"/>
              <a:t>Explanation : </a:t>
            </a:r>
            <a:endParaRPr lang="en-IN" dirty="0" smtClean="0"/>
          </a:p>
          <a:p>
            <a:pPr algn="l"/>
            <a:r>
              <a:rPr lang="en-IN" dirty="0" smtClean="0"/>
              <a:t>A at index 0 will make 3 pairs[(0,4)(0,7),(0,9)]</a:t>
            </a:r>
            <a:endParaRPr lang="en-IN" dirty="0" smtClean="0"/>
          </a:p>
          <a:p>
            <a:pPr algn="l"/>
            <a:r>
              <a:rPr lang="en-IN" dirty="0" smtClean="0"/>
              <a:t>A at index 5 will make 2 pairs[(5,7),(5,9)]</a:t>
            </a:r>
            <a:endParaRPr lang="en-IN" dirty="0" smtClean="0"/>
          </a:p>
          <a:p>
            <a:pPr algn="l"/>
            <a:r>
              <a:rPr lang="en-IN" dirty="0" smtClean="0"/>
              <a:t>A at index 8 will make 1 pairs[(8,,9)]</a:t>
            </a:r>
            <a:endParaRPr lang="en-IN" dirty="0" smtClean="0"/>
          </a:p>
          <a:p>
            <a:pPr algn="l"/>
            <a:r>
              <a:rPr lang="en-IN" dirty="0" smtClean="0"/>
              <a:t>Answer = 3 + 2 + 1</a:t>
            </a:r>
            <a:r>
              <a:rPr lang="en-US" altLang="en-IN" dirty="0" smtClean="0"/>
              <a:t>.</a:t>
            </a:r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 smtClean="0"/>
          </a:p>
          <a:p>
            <a:pPr algn="l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995657"/>
          <a:ext cx="8128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511"/>
                <a:gridCol w="824089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IN" dirty="0"/>
                    </a:p>
                  </a:txBody>
                  <a:tcPr anchor="ctr" anchorCtr="1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Presentation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FindPairs in an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FindPairs</dc:title>
  <dc:creator>5600G</dc:creator>
  <cp:lastModifiedBy>Ashwin Kumar</cp:lastModifiedBy>
  <cp:revision>7</cp:revision>
  <dcterms:created xsi:type="dcterms:W3CDTF">2025-07-07T08:16:00Z</dcterms:created>
  <dcterms:modified xsi:type="dcterms:W3CDTF">2025-07-25T11:28:42Z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AFF131F6DA974BCDAA1CB7DB37AB4454_12</vt:lpwstr>
  </property>
  <property fmtid="{D5CDD505-2E9C-101B-9397-08002B2CF9AE}" pid="3" name="KSOProductBuildVer">
    <vt:lpwstr>1033-12.2.0.20326</vt:lpwstr>
  </property>
</Properties>
</file>