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8e5772b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8e5772b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8e5772bd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8e5772bd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8e5772bd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8e5772bd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ba42ff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ba42ff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8e5772bd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8e5772bd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8e5772b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8e5772b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8e5772bd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8e5772bd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8e5772bd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8e5772bd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8e5772bd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8e5772bd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8e5772b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8e5772b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91b435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91b435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95750"/>
            <a:ext cx="8520600" cy="230130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CS5814: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 of Transformer for Code Summarization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89300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Ashwin Shenolikar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NCR Campus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Virginia Tech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4542175"/>
            <a:ext cx="56502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October 10, 2017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Crystal O’Graphie, Chemistry Department, Virginia Tech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86134" y="719009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8423297" y="3217722"/>
            <a:ext cx="443100" cy="443100"/>
          </a:xfrm>
          <a:prstGeom prst="halfFrame">
            <a:avLst>
              <a:gd fmla="val 14370" name="adj1"/>
              <a:gd fmla="val 13472" name="adj2"/>
            </a:avLst>
          </a:prstGeom>
          <a:solidFill>
            <a:srgbClr val="D475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was done but there is still data which is hard to process with coding, such as functions with placeholder texts and comments.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am sure I missed some data processing techniques which would be very helpful for the model to perform better and would likely try with completely different techniques on a second 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Apart from that, spent a lot of time understanding and cleaning data. Also, figuring out how to make the model perform better: based on either problematic data or simply misconfiguration of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Overall, it was a challenging problem and could have done a better job with better time management since would not have been stuck on some problems.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875" y="2436838"/>
            <a:ext cx="571129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7890100" y="2469750"/>
            <a:ext cx="136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Bad </a:t>
            </a:r>
            <a:r>
              <a:rPr lang="en" sz="1000">
                <a:solidFill>
                  <a:schemeClr val="lt1"/>
                </a:solidFill>
              </a:rPr>
              <a:t>Comment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Broader Impacts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in the software development sector is a great way to boost productivity and efficiency by automating relatively mundane tasks, such as code commentation and documentation.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Despite being instructed to always comment code, many people do not do it or write illegible comments which do not yield any clarity to the reader. Automating this using well-trained and performing models will have a company not have minor delays in deliverables by eliminating the human component which is liable to underperform on occasion.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summaries and comments are a vital part of code understandability.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Instead of relying on each programmer to generate inherently varying qualitative comments, we can train a model to always generate comprehensible summaries for given code snippets.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main task: For a given block of code, such as a function or method, generate a text summarization describing the functionality of said code using transformers.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CodeSearchNet: A massive dataset comprising of </a:t>
            </a:r>
            <a:r>
              <a:rPr lang="en"/>
              <a:t>2</a:t>
            </a:r>
            <a:r>
              <a:rPr lang="en"/>
              <a:t> million code-comment pairs in  programming languages: Java, Python, Javascript, Go, Ruby, PHP.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focus on Java code summarization for the scope of this project.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2390800"/>
            <a:ext cx="3057875" cy="21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7300" y="2390800"/>
            <a:ext cx="5365000" cy="21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 and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Removal of non-ASCII characters for English predictions only.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outdated comments(When code is updated but not its comment)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very short codes,i.e. if code length is less than comment length.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Otherwise</a:t>
            </a:r>
            <a:r>
              <a:rPr lang="en"/>
              <a:t>,also remove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codes which have snippets from other languages, for eg. HTML.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Top 30 most </a:t>
            </a:r>
            <a:r>
              <a:rPr lang="en"/>
              <a:t>frequent</a:t>
            </a:r>
            <a:r>
              <a:rPr lang="en"/>
              <a:t> tokens in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Top 30 most frequent tokens in comments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29975"/>
            <a:ext cx="7056626" cy="10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64100"/>
            <a:ext cx="7056626" cy="13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High-level procedure: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 model used : Huggingface’s pretrained CodeBERT-base Transformer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different hyperparameters and train on CodeSearchNet, save best bleu scoring models and save state-Dict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previously trained model with a Seq2Seq RoBERTa based model. Use this final model for validation and testing.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project proposal feedback, discarded standard evaluation metrics such as f-score, </a:t>
            </a:r>
            <a:r>
              <a:rPr lang="en"/>
              <a:t>accuracy</a:t>
            </a:r>
            <a:r>
              <a:rPr lang="en"/>
              <a:t>, et cetera and opted for upto BLEU-4 score and Perplexity score.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Bilingual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BLEU-4 score we got was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BLEU Score: 21.263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Perplexity: ~78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did not have any prior experience working with Natural Language tasks and so lots of theoretical and practical knowledge gained about state-of-the-art NLP-based models such as Transformers, encoder-decoders in depth.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Introduction to huggingface framework and using it for the project. The framework is amazingly useful for NL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Realistic usage and actual data processing was required for this project. Even popular datasets such as CodeSearchNet had a lot of code which would confuse the model! Learned how to preprocess data better in this project.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techniques to include	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after multiple data processing techniques, there were still many </a:t>
            </a:r>
            <a:r>
              <a:rPr lang="en"/>
              <a:t>remaining</a:t>
            </a:r>
            <a:r>
              <a:rPr lang="en"/>
              <a:t> samples which were not ideal for the model but were still trained on 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with placeholder comments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with </a:t>
            </a:r>
            <a:r>
              <a:rPr lang="en"/>
              <a:t>nonoptimal</a:t>
            </a:r>
            <a:r>
              <a:rPr lang="en"/>
              <a:t> variable names.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Also, with increased resources available to train the model on so that it can be better trained would be a factor, with more parameters that can be tested.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