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4" r:id="rId7"/>
    <p:sldId id="266" r:id="rId8"/>
    <p:sldId id="268" r:id="rId9"/>
    <p:sldId id="271" r:id="rId10"/>
    <p:sldId id="272" r:id="rId11"/>
    <p:sldId id="276" r:id="rId12"/>
    <p:sldId id="277" r:id="rId13"/>
    <p:sldId id="260" r:id="rId14"/>
    <p:sldId id="28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tilya Bhat" initials="KB" lastIdx="1" clrIdx="0">
    <p:extLst>
      <p:ext uri="{19B8F6BF-5375-455C-9EA6-DF929625EA0E}">
        <p15:presenceInfo xmlns:p15="http://schemas.microsoft.com/office/powerpoint/2012/main" xmlns="" userId="2927c8f636482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86" d="100"/>
          <a:sy n="86" d="100"/>
        </p:scale>
        <p:origin x="-490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74C7-5A1B-48CE-B706-051F559F30D0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A218-4BEB-4167-AC01-A4F5E14930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DA218-4BEB-4167-AC01-A4F5E14930B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DA218-4BEB-4167-AC01-A4F5E14930BF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7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14001B-DB1C-4649-91AE-5AF503FACA4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B8BA51-A37D-41E2-8434-2AA90AA3628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4EE79-C4CA-43C0-8AED-2A57EBFE3296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4B4AC9-AB30-4C56-9817-63C9D9EA6A1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5B282-4CC6-4FBD-B0B3-6FB4376CD96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60B64C-66B2-4E59-AA1C-0B0A9DEB1D8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77211-0F4E-4E53-8705-50872B20E74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51C81-C017-4E7C-A51B-AA92B37CF989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3196F-9759-418D-9BEF-E910E713E98B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2FA96642-92DD-4AC9-8FFB-DCCC0E1EEFF5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51F104-C2FF-45D0-B26C-63316EB91CE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6007C-1CCA-4DB5-9AA6-0D5E967C3ACD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4B12F98-E2FA-4D15-B0C6-801CBB2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61737" y="104529"/>
            <a:ext cx="10768263" cy="658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7744" tIns="101568" rIns="38088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77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apthagiri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College of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Engineering Information Science and Engineering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Internship presentation 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On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INTELLIGENCE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with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“Face</a:t>
            </a:r>
            <a:r>
              <a:rPr kumimoji="0" lang="en-US" sz="2400" b="1" i="0" u="none" strike="noStrike" cap="none" normalizeH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Recognition based Attendance </a:t>
            </a:r>
            <a:r>
              <a:rPr kumimoji="0" lang="en-US" sz="2400" b="1" i="0" u="none" strike="noStrike" cap="none" normalizeH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Management System”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Presented by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ASHWIN RAMESH P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1SG16IS016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KAUTILYA K BHAT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1SG16IS044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KEERTHANA 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1SG16IS045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HARISH BABU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1SG16IS034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MANJUNATH 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1SG16IS056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Prof.</a:t>
            </a:r>
            <a:r>
              <a:rPr kumimoji="0" lang="en-US" sz="1600" b="1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Shashi </a:t>
            </a:r>
            <a:r>
              <a:rPr kumimoji="0" lang="en-US" sz="1600" b="1" i="0" u="none" strike="noStrike" cap="none" normalizeH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Rekha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Assistant Professor, Dept. of C.S.E., S.C.E.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2019-20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lh4.googleusercontent.com/pj9zNcCVJwlqcNDdTBGLu63JiWZblFssdK_srHlPTG2hpJvS86gtnuzqm1RBaiVxOoDCZ19RZBe_vGgDvujhN1AJqcVMoViAtijrXKm2Xv_bW8PkIItchdqr-H42Ky3u4sjx1tp5laKqgsqQW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79"/>
            <a:ext cx="1470991" cy="15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C.S.E, S.C.E                  AI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>
            <a:spLocks noGrp="1"/>
          </p:cNvSpPr>
          <p:nvPr>
            <p:ph idx="1"/>
          </p:nvPr>
        </p:nvSpPr>
        <p:spPr>
          <a:xfrm>
            <a:off x="609600" y="1695757"/>
            <a:ext cx="10972800" cy="43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1.Collect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2.Filter 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3.Divide into input and output.</a:t>
            </a:r>
          </a:p>
          <a:p>
            <a:pPr marL="342720" indent="-342000" algn="just"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4.Normalize(scale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 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5.Train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Test variables.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6.Run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Classifier/Regressor.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7.Fit the model.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8.Predict the Output.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9639474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EDC0E1-3645-47ED-B4FF-7018AB18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2903E-24A6-498E-9FA6-D5411F75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798621"/>
            <a:ext cx="10972800" cy="523614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Steps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794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775"/>
            <a:ext cx="10972800" cy="438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done by the help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 is a machine learning based approach where a cascade function is trained with a set of input data.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contains many pre-trained classifiers for face, eyes, smiles, etc. One such module 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Cascades.	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: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CascadeClassifier:cv2.CascadeClassifier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('haarcascade_frontalface_default.xml')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25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4.Project Details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C8409F-2F6F-4F11-8030-611BF063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1" y="4376530"/>
            <a:ext cx="9332977" cy="23489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150"/>
            <a:ext cx="10972800" cy="438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done by LBPH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(LBP) is a simple yet very efficient texture operator which labels the pixels of an image by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neighborhood of each pixel and considers the result as a binary number.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represent local features in the images. It is possible to get great results (mainly in a controlled environment). It is robust against monotonic gray scale transformations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Recognizer: cv2.face.LBPHFaceRecognizer()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288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Recognition: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A1F9E0-8BFE-4E90-B540-FBC41BFD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12" y="4697569"/>
            <a:ext cx="7237997" cy="18671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357"/>
            <a:ext cx="10515600" cy="309700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file records USN ,Name , date and time of students attending the lecture.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is Subject name followed by Date and time of commencement of class.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in .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Packages : Pandas ,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613208"/>
            <a:ext cx="10515600" cy="1562149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record in Excel files &amp; Statistics by GUI: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7179FF-974E-4346-ACB8-A3A48544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30" y="6356351"/>
            <a:ext cx="10076065" cy="365125"/>
          </a:xfrm>
        </p:spPr>
        <p:txBody>
          <a:bodyPr/>
          <a:lstStyle/>
          <a:p>
            <a:r>
              <a:rPr lang="en-US" sz="1800" smtClean="0"/>
              <a:t>Dept of C.S.E, S.C.E                  AI and Machine Learning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8DC3DD-E034-45ED-8D56-40DD8110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F118F1F-27D9-45D6-A973-E148915038B1}"/>
              </a:ext>
            </a:extLst>
          </p:cNvPr>
          <p:cNvSpPr/>
          <p:nvPr/>
        </p:nvSpPr>
        <p:spPr>
          <a:xfrm>
            <a:off x="1860269" y="1224502"/>
            <a:ext cx="1974576" cy="493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Live video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709CD4-BCA3-44E3-8B25-5F47C2293218}"/>
              </a:ext>
            </a:extLst>
          </p:cNvPr>
          <p:cNvSpPr/>
          <p:nvPr/>
        </p:nvSpPr>
        <p:spPr>
          <a:xfrm>
            <a:off x="5760839" y="3979230"/>
            <a:ext cx="2080591" cy="582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Trained Model(.</a:t>
            </a:r>
            <a:r>
              <a:rPr lang="en-US" dirty="0" err="1" smtClean="0">
                <a:solidFill>
                  <a:schemeClr val="tx1"/>
                </a:solidFill>
              </a:rPr>
              <a:t>yml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F8D6B983-CF97-4133-B018-77C37677C2F3}"/>
              </a:ext>
            </a:extLst>
          </p:cNvPr>
          <p:cNvSpPr/>
          <p:nvPr/>
        </p:nvSpPr>
        <p:spPr>
          <a:xfrm>
            <a:off x="1658173" y="2479478"/>
            <a:ext cx="2378767" cy="76862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Detection</a:t>
            </a:r>
            <a:endParaRPr lang="en-GB" sz="17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8E1629EA-0E5B-4EE6-9E39-97A538A536C0}"/>
              </a:ext>
            </a:extLst>
          </p:cNvPr>
          <p:cNvSpPr/>
          <p:nvPr/>
        </p:nvSpPr>
        <p:spPr>
          <a:xfrm>
            <a:off x="5421805" y="2428281"/>
            <a:ext cx="2758663" cy="87102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Recognition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3A45141-E1DD-466B-90B5-E54DCAEC2BD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847557" y="1718014"/>
            <a:ext cx="0" cy="761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1A5D81C-8876-48D4-89A4-5439400B7A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036940" y="2863791"/>
            <a:ext cx="1384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B1E9F01-3071-45D4-8089-767C58B6A43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801135" y="3299301"/>
            <a:ext cx="2" cy="679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C2B9D659-A052-477C-9B39-7E0250661F54}"/>
              </a:ext>
            </a:extLst>
          </p:cNvPr>
          <p:cNvCxnSpPr>
            <a:cxnSpLocks/>
          </p:cNvCxnSpPr>
          <p:nvPr/>
        </p:nvCxnSpPr>
        <p:spPr>
          <a:xfrm flipV="1">
            <a:off x="1005511" y="2863792"/>
            <a:ext cx="0" cy="2085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7B037AE-6DC2-47F8-B2B5-C72F3E6921D1}"/>
              </a:ext>
            </a:extLst>
          </p:cNvPr>
          <p:cNvCxnSpPr>
            <a:endCxn id="10" idx="1"/>
          </p:cNvCxnSpPr>
          <p:nvPr/>
        </p:nvCxnSpPr>
        <p:spPr>
          <a:xfrm>
            <a:off x="1005511" y="2863791"/>
            <a:ext cx="65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FEE863A6-1513-474E-AAAA-F0B0FD2A5963}"/>
              </a:ext>
            </a:extLst>
          </p:cNvPr>
          <p:cNvCxnSpPr>
            <a:cxnSpLocks/>
          </p:cNvCxnSpPr>
          <p:nvPr/>
        </p:nvCxnSpPr>
        <p:spPr>
          <a:xfrm>
            <a:off x="1005511" y="4949513"/>
            <a:ext cx="579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CAFF8F6F-5702-4BA8-85DF-ACEF3A3DA5D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47556" y="3248104"/>
            <a:ext cx="1" cy="170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61054E9-FF35-4C32-807C-D406982661F5}"/>
              </a:ext>
            </a:extLst>
          </p:cNvPr>
          <p:cNvSpPr/>
          <p:nvPr/>
        </p:nvSpPr>
        <p:spPr>
          <a:xfrm>
            <a:off x="9270471" y="2428282"/>
            <a:ext cx="2052185" cy="8198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Generate Attendance sheet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8A1A83BF-419D-4FD0-8F29-1B621BF62AAD}"/>
              </a:ext>
            </a:extLst>
          </p:cNvPr>
          <p:cNvCxnSpPr>
            <a:stCxn id="11" idx="3"/>
            <a:endCxn id="41" idx="1"/>
          </p:cNvCxnSpPr>
          <p:nvPr/>
        </p:nvCxnSpPr>
        <p:spPr>
          <a:xfrm flipV="1">
            <a:off x="8180468" y="2838193"/>
            <a:ext cx="1090003" cy="2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7B4AF03-FA1C-40DD-B4FA-D5189176CBD6}"/>
              </a:ext>
            </a:extLst>
          </p:cNvPr>
          <p:cNvSpPr txBox="1"/>
          <p:nvPr/>
        </p:nvSpPr>
        <p:spPr>
          <a:xfrm>
            <a:off x="4204253" y="2479478"/>
            <a:ext cx="65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22C01E-B850-459E-A25E-F9BC77972493}"/>
              </a:ext>
            </a:extLst>
          </p:cNvPr>
          <p:cNvSpPr txBox="1"/>
          <p:nvPr/>
        </p:nvSpPr>
        <p:spPr>
          <a:xfrm>
            <a:off x="2884562" y="3609897"/>
            <a:ext cx="65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06FB049-BCB7-4670-B2C4-4BD7D7B229A7}"/>
              </a:ext>
            </a:extLst>
          </p:cNvPr>
          <p:cNvSpPr txBox="1"/>
          <p:nvPr/>
        </p:nvSpPr>
        <p:spPr>
          <a:xfrm>
            <a:off x="8096436" y="2494458"/>
            <a:ext cx="11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Matched</a:t>
            </a:r>
            <a:endParaRPr lang="en-GB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732711FA-3A9A-4034-BBBF-04D55F20090B}"/>
              </a:ext>
            </a:extLst>
          </p:cNvPr>
          <p:cNvCxnSpPr>
            <a:stCxn id="9" idx="2"/>
          </p:cNvCxnSpPr>
          <p:nvPr/>
        </p:nvCxnSpPr>
        <p:spPr>
          <a:xfrm>
            <a:off x="6801135" y="4561392"/>
            <a:ext cx="0" cy="388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7556" y="97654"/>
            <a:ext cx="6422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41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Screenshots 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layGOD\Desktop\Attendace_management_system\Screenshots\1-Login 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" y="1236688"/>
            <a:ext cx="1127658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PlayGOD\Desktop\Attendace_management_system\Screenshots\2-Admin 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59444"/>
            <a:ext cx="11463466" cy="61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PlayGOD\Desktop\Attendace_management_system\Screenshots\4. Student 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5" y="125381"/>
            <a:ext cx="11310522" cy="60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PlayGOD\Desktop\Attendace_management_system\Screenshots\5. Train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1" y="189693"/>
            <a:ext cx="11022658" cy="59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PlayGOD\Desktop\Attendace_management_system\Screenshots\6.1 Automatic attend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5695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layGOD\Desktop\Attendace_management_system\Screenshots\6.2 Automatic attend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1" y="0"/>
            <a:ext cx="5880811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B0A51-8079-4F4F-B06E-27BDB95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9" y="991708"/>
            <a:ext cx="10146377" cy="558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COMPANY PROFILE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 Introduction about the Company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   Overview of the Organization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TASK PERFORMED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  Learning Experiences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2  Knowledge Acquired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3  Skills Learned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3.4   Challenging task performed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PROJECT DETAILS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POSSIBLE OUTCOMES/SCREENSHOTS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3D586B-64DD-41D6-9443-293DFFF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D8705-5ABB-4BEB-A95E-97E3A6A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26" y="355300"/>
            <a:ext cx="8596668" cy="64970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CONTENTS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 descr="C:\Users\PlayGOD\Desktop\Attendace_management_system\Screenshots\6.3 Attendance fi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" y="64459"/>
            <a:ext cx="11609526" cy="624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PlayGOD\Desktop\Attendace_management_system\Screenshots\7.1 Manual Attenda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" t="9294" r="51722" b="29795"/>
          <a:stretch/>
        </p:blipFill>
        <p:spPr bwMode="auto">
          <a:xfrm>
            <a:off x="142042" y="97653"/>
            <a:ext cx="3693111" cy="51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layGOD\Desktop\Attendace_management_system\Screenshots\7.2 Manual attendan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9" t="15813" r="30119" b="16788"/>
          <a:stretch/>
        </p:blipFill>
        <p:spPr bwMode="auto">
          <a:xfrm>
            <a:off x="3835153" y="97654"/>
            <a:ext cx="4518734" cy="51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layGOD\Desktop\Attendace_management_system\Screenshots\7.3 Manual attendanc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5601" r="38275" b="30788"/>
          <a:stretch/>
        </p:blipFill>
        <p:spPr bwMode="auto">
          <a:xfrm>
            <a:off x="8353886" y="97653"/>
            <a:ext cx="3838113" cy="51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PlayGOD\Desktop\Attendace_management_system\Screenshots\8. Statis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" y="162742"/>
            <a:ext cx="9905299" cy="61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9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142B4-5F27-4857-8C49-DE10B1FF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2" y="1636295"/>
            <a:ext cx="11093115" cy="4776538"/>
          </a:xfrm>
        </p:spPr>
        <p:txBody>
          <a:bodyPr>
            <a:normAutofit/>
          </a:bodyPr>
          <a:lstStyle/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Saving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time, cost and resource are some of the main benefits we get through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attendance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It also reduces human efforts which helps teachers to get more time for teaching. </a:t>
            </a:r>
          </a:p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uthorities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can easily generate systematic reports on a weekly or monthly basis and take timely decisions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Technology updates like Artificial Intelligence and Machine learning is reshaping the world which helps you to have information at your fingertips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b="1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12833"/>
            <a:ext cx="9639474" cy="308643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5A2B25-8DBB-49BE-A1DF-812DD34F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196C2-68F6-4BDB-A8C1-2B37F1F5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8469"/>
            <a:ext cx="10972800" cy="571259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1599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37301-DEC2-4B09-8F66-48005F362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935" y="2167102"/>
            <a:ext cx="8771465" cy="1646302"/>
          </a:xfrm>
        </p:spPr>
        <p:txBody>
          <a:bodyPr/>
          <a:lstStyle/>
          <a:p>
            <a:pPr algn="ctr"/>
            <a:r>
              <a:rPr lang="en-IN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356351"/>
            <a:ext cx="9462778" cy="365125"/>
          </a:xfrm>
          <a:solidFill>
            <a:schemeClr val="bg2">
              <a:lumMod val="75000"/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1800" smtClean="0"/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22C642-C9C2-43E5-8324-C9FAB748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0A989-56EE-48EE-87D5-EA428491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9" y="1588169"/>
            <a:ext cx="11226813" cy="4247147"/>
          </a:xfrm>
          <a:ln>
            <a:noFill/>
          </a:ln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plays a very important role in educational organization.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arises when we think about the traditional process of taking attendance in class room which is time consuming.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87993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use of automatic attendance system using machine learning which can solve the above problem.</a:t>
            </a:r>
          </a:p>
          <a:p>
            <a:pPr marL="0" indent="0" defTabSz="287993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can be also implemented during exam sessions or in other teaching activities where attendance is highly essential. This system eliminates classical student identification.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674" y="6479143"/>
            <a:ext cx="8304757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364FF6-6E67-420A-A0A2-AE2D9ED2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11CC0-F185-42F5-B3FC-B8E4B570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29" y="770307"/>
            <a:ext cx="8852897" cy="686463"/>
          </a:xfrm>
        </p:spPr>
        <p:txBody>
          <a:bodyPr>
            <a:noAutofit/>
          </a:bodyPr>
          <a:lstStyle/>
          <a:p>
            <a: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43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8B5B70-5ED9-4A70-922F-EB6464B2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905"/>
            <a:ext cx="10972800" cy="4518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Introduction about the Company: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3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 LABS</a:t>
            </a:r>
            <a:r>
              <a:rPr lang="en-IN" sz="33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Tx/>
              <a:buSzPct val="100000"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 labs is an innovation and research  hub based in Bengaluru.</a:t>
            </a:r>
          </a:p>
          <a:p>
            <a:pPr marL="0" indent="0" defTabSz="179996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focused on providing quality education to the students regarding the various emerging technologies in the IT sectors.</a:t>
            </a:r>
          </a:p>
          <a:p>
            <a:pPr marL="0" indent="0" defTabSz="179996">
              <a:lnSpc>
                <a:spcPct val="150000"/>
              </a:lnSpc>
              <a:buNone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The technologies used in the development field is the major advantage of getting trained under the “TEQUED LABS” .</a:t>
            </a:r>
          </a:p>
          <a:p>
            <a:pPr marL="0" indent="0" defTabSz="179996">
              <a:lnSpc>
                <a:spcPct val="150000"/>
              </a:lnSpc>
              <a:buNone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 also focuses on creating innovative products to the society and also mentors various 	potential start-ups and ideas.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9956800" cy="365125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7B600-3E00-4F58-B234-FECC502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5B997-945C-45A4-9CD6-ECB8A5D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35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Company Profile</a:t>
            </a:r>
            <a:endParaRPr lang="en-GB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B5CB2-C9EA-4F0C-9373-7A82DF0E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07" y="1070811"/>
            <a:ext cx="11031583" cy="398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Overview of the Organization: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Labs has been up and running since around 3 years.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 is classified as a Non-government company and is registered at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Bangalore.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It’s registered under Karnataka state.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3"/>
            <a:ext cx="10098883" cy="365125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492514-5BD1-4235-86D3-E406A8C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321F84-4703-4172-9DB0-612AA5FB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061"/>
            <a:ext cx="10608287" cy="4558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Learning Experience:</a:t>
            </a:r>
          </a:p>
          <a:p>
            <a:pPr marL="0" indent="0" defTabSz="179996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raining was provided regarding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with Machine Learning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examples helped everyone understand the types of datasets and ways of handling it.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built confidence among ourselves and clarified any doubts regarding machine learning and datasets.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The further days was helpful in knowing about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technology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machine learning.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9639474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86CAB4-3B68-4B91-B1A2-98C2424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81A7A-20B9-4E36-A4A8-6BEC8081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78" y="671876"/>
            <a:ext cx="10972800" cy="535165"/>
          </a:xfrm>
        </p:spPr>
        <p:txBody>
          <a:bodyPr>
            <a:noAutofit/>
          </a:bodyPr>
          <a:lstStyle/>
          <a:p>
            <a: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3. TASKS PERFORMED</a:t>
            </a:r>
          </a:p>
        </p:txBody>
      </p:sp>
    </p:spTree>
    <p:extLst>
      <p:ext uri="{BB962C8B-B14F-4D97-AF65-F5344CB8AC3E}">
        <p14:creationId xmlns:p14="http://schemas.microsoft.com/office/powerpoint/2010/main" val="2653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EE5E9-7D9A-4A0A-A366-AF12BBF9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6769"/>
            <a:ext cx="10656412" cy="4329590"/>
          </a:xfrm>
        </p:spPr>
        <p:txBody>
          <a:bodyPr>
            <a:normAutofit fontScale="92500"/>
          </a:bodyPr>
          <a:lstStyle/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to handle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each and every concept which was taught every day.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Different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Datasets regarding Machine Learning were taught and made to execute 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Vast knowledge regarding Machine Learning were provided by the trainee.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The knowledge required by the Corporate industries and the present automation was also an added knowledge in our training. 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10218152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43805F-7274-401A-A39A-A243544A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4CD43-B881-4BA2-96A3-ED7B1BA6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866274"/>
            <a:ext cx="8383918" cy="655962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Knowledge Acquired:</a:t>
            </a:r>
          </a:p>
        </p:txBody>
      </p:sp>
    </p:spTree>
    <p:extLst>
      <p:ext uri="{BB962C8B-B14F-4D97-AF65-F5344CB8AC3E}">
        <p14:creationId xmlns:p14="http://schemas.microsoft.com/office/powerpoint/2010/main" val="3502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0CF032-64C0-4040-9792-D22334EA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5574"/>
            <a:ext cx="11017360" cy="5133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Efficient case solving skills in the world of machine learning was acquired.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was the first step in starting with the training session.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Skills like dataset analysis was taken up for the training by the trainers. </a:t>
            </a:r>
          </a:p>
          <a:p>
            <a:pPr marL="0" indent="0" defTabSz="18000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Machine Learning algorithms which are used for analysing datasets and training the model were taught in brief 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66732"/>
            <a:ext cx="9639474" cy="254743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7F04F3-5A43-4D4C-99D6-C6E9DC34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ACCD7-65A5-4D11-8288-D4AA5941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91267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Skills Learned:</a:t>
            </a:r>
          </a:p>
        </p:txBody>
      </p:sp>
    </p:spTree>
    <p:extLst>
      <p:ext uri="{BB962C8B-B14F-4D97-AF65-F5344CB8AC3E}">
        <p14:creationId xmlns:p14="http://schemas.microsoft.com/office/powerpoint/2010/main" val="41085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>
            <a:spLocks noGrp="1"/>
          </p:cNvSpPr>
          <p:nvPr>
            <p:ph idx="1"/>
          </p:nvPr>
        </p:nvSpPr>
        <p:spPr>
          <a:xfrm>
            <a:off x="609600" y="1909981"/>
            <a:ext cx="10728075" cy="3879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anose="02020603050405020304" pitchFamily="18" charset="0"/>
              </a:rPr>
              <a:t>●  Dynamically Developing Machine learning projects from scratch such as analysing data sets etc.</a:t>
            </a:r>
            <a:endParaRPr lang="en-IN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 Understood basics requisites to develop any mainstream Machine Learning Project and tried it all hands on with actual Data Sets sourced from </a:t>
            </a:r>
            <a:r>
              <a:rPr lang="en-IN" sz="2400" b="1" strike="noStrike" spc="-1" dirty="0" err="1">
                <a:latin typeface="Times New Roman" pitchFamily="18" charset="0"/>
                <a:ea typeface="DejaVu Sans"/>
                <a:cs typeface="Times New Roman" pitchFamily="18" charset="0"/>
              </a:rPr>
              <a:t>kaggle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  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 </a:t>
            </a:r>
            <a:r>
              <a:rPr lang="en-IN" sz="2400" b="1" spc="-1" dirty="0">
                <a:latin typeface="Times New Roman" pitchFamily="18" charset="0"/>
                <a:ea typeface="DejaVu Sans"/>
                <a:cs typeface="Times New Roman" pitchFamily="18" charset="0"/>
              </a:rPr>
              <a:t>Got to know About few Websites to refer to any standard or abnormal data sets to feed my developed projects with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</a:t>
            </a:r>
            <a:r>
              <a:rPr lang="en-IN" sz="2400" b="1" spc="-1" dirty="0">
                <a:latin typeface="Times New Roman" pitchFamily="18" charset="0"/>
                <a:ea typeface="DejaVu Sans"/>
                <a:cs typeface="Times New Roman" pitchFamily="18" charset="0"/>
              </a:rPr>
              <a:t> Learned to develop projects that take visual data and understand it using regression and classifying algorithms to produce a desired outcome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 </a:t>
            </a: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356350"/>
            <a:ext cx="9639474" cy="365126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7CF2AE-C9C4-40CB-9F97-9E26F8E7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DA449-7163-48A7-98D6-C7D74460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014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 Challenging Task Performed:</a:t>
            </a:r>
          </a:p>
        </p:txBody>
      </p:sp>
    </p:spTree>
    <p:extLst>
      <p:ext uri="{BB962C8B-B14F-4D97-AF65-F5344CB8AC3E}">
        <p14:creationId xmlns:p14="http://schemas.microsoft.com/office/powerpoint/2010/main" val="3295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2543</TotalTime>
  <Words>1123</Words>
  <Application>Microsoft Office PowerPoint</Application>
  <PresentationFormat>Custom</PresentationFormat>
  <Paragraphs>170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                       CONTENTS     </vt:lpstr>
      <vt:lpstr>                   1. Introduction</vt:lpstr>
      <vt:lpstr>2. Company Profile</vt:lpstr>
      <vt:lpstr>PowerPoint Presentation</vt:lpstr>
      <vt:lpstr>                    3. TASKS PERFORMED</vt:lpstr>
      <vt:lpstr>3.2 Knowledge Acquired:</vt:lpstr>
      <vt:lpstr>3.3 Skills Learned:</vt:lpstr>
      <vt:lpstr>3.4  Challenging Task Performed:</vt:lpstr>
      <vt:lpstr>3.5 Steps To Machine Learning</vt:lpstr>
      <vt:lpstr>4.Project Details Detection:</vt:lpstr>
      <vt:lpstr>Recognition:</vt:lpstr>
      <vt:lpstr>Manage record in Excel files &amp; Statistics by GUI:</vt:lpstr>
      <vt:lpstr>PowerPoint Presentation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5.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</dc:creator>
  <cp:lastModifiedBy>PlayGOD</cp:lastModifiedBy>
  <cp:revision>194</cp:revision>
  <dcterms:created xsi:type="dcterms:W3CDTF">2020-02-12T14:35:33Z</dcterms:created>
  <dcterms:modified xsi:type="dcterms:W3CDTF">2020-04-19T08:48:26Z</dcterms:modified>
</cp:coreProperties>
</file>