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85C3-0360-4CEA-BB3D-4A1A97DB490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8383-0210-45A2-BF62-6B1D154435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85C3-0360-4CEA-BB3D-4A1A97DB490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8383-0210-45A2-BF62-6B1D154435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85C3-0360-4CEA-BB3D-4A1A97DB490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8383-0210-45A2-BF62-6B1D1544353C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85C3-0360-4CEA-BB3D-4A1A97DB490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8383-0210-45A2-BF62-6B1D1544353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85C3-0360-4CEA-BB3D-4A1A97DB490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8383-0210-45A2-BF62-6B1D154435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85C3-0360-4CEA-BB3D-4A1A97DB490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8383-0210-45A2-BF62-6B1D1544353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85C3-0360-4CEA-BB3D-4A1A97DB490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8383-0210-45A2-BF62-6B1D154435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85C3-0360-4CEA-BB3D-4A1A97DB490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8383-0210-45A2-BF62-6B1D154435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85C3-0360-4CEA-BB3D-4A1A97DB490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8383-0210-45A2-BF62-6B1D154435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85C3-0360-4CEA-BB3D-4A1A97DB490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8383-0210-45A2-BF62-6B1D1544353C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85C3-0360-4CEA-BB3D-4A1A97DB490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8383-0210-45A2-BF62-6B1D1544353C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77E85C3-0360-4CEA-BB3D-4A1A97DB490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5548383-0210-45A2-BF62-6B1D1544353C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all major parts of </a:t>
            </a:r>
            <a:br>
              <a:rPr lang="en-US" dirty="0"/>
            </a:br>
            <a:r>
              <a:rPr lang="en-US" dirty="0"/>
              <a:t>New York City that has great</a:t>
            </a:r>
            <a:br>
              <a:rPr lang="en-US" dirty="0"/>
            </a:br>
            <a:r>
              <a:rPr lang="en-US" dirty="0"/>
              <a:t> Indian </a:t>
            </a:r>
            <a:r>
              <a:rPr lang="en-US" dirty="0" smtClean="0"/>
              <a:t>Restaurants.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60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New York City's demographics show that it is a large and ethnically diverse metropolis. It is the largest city in the United States with a long history of </a:t>
            </a:r>
            <a:r>
              <a:rPr lang="en-US" dirty="0" smtClean="0"/>
              <a:t>international </a:t>
            </a:r>
            <a:r>
              <a:rPr lang="en-US" dirty="0"/>
              <a:t>immigration</a:t>
            </a:r>
            <a:r>
              <a:rPr lang="en-US" dirty="0" smtClean="0"/>
              <a:t>.</a:t>
            </a:r>
          </a:p>
          <a:p>
            <a:r>
              <a:rPr lang="en-US" dirty="0"/>
              <a:t>With it's diverse culture , comes diverse food items. There are many </a:t>
            </a:r>
            <a:r>
              <a:rPr lang="en-US" dirty="0" err="1"/>
              <a:t>resturants</a:t>
            </a:r>
            <a:r>
              <a:rPr lang="en-US" dirty="0"/>
              <a:t> in New york City, each </a:t>
            </a:r>
            <a:r>
              <a:rPr lang="en-US" dirty="0" err="1"/>
              <a:t>beloning</a:t>
            </a:r>
            <a:r>
              <a:rPr lang="en-US" dirty="0"/>
              <a:t> to different categories like Chinese , Indian , French etc</a:t>
            </a:r>
            <a:r>
              <a:rPr lang="en-US" dirty="0" smtClean="0"/>
              <a:t>.</a:t>
            </a:r>
          </a:p>
          <a:p>
            <a:r>
              <a:rPr lang="en-US" dirty="0"/>
              <a:t>So as part of this project , we will list and visualize all major parts of New York City that has great </a:t>
            </a:r>
            <a:r>
              <a:rPr lang="en-US" dirty="0" err="1"/>
              <a:t>indian</a:t>
            </a:r>
            <a:r>
              <a:rPr lang="en-US" dirty="0"/>
              <a:t> </a:t>
            </a:r>
            <a:r>
              <a:rPr lang="en-US" dirty="0" err="1"/>
              <a:t>resturants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Intro…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5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New </a:t>
            </a:r>
            <a:r>
              <a:rPr lang="en-US" b="1" dirty="0"/>
              <a:t>York City data </a:t>
            </a:r>
            <a:r>
              <a:rPr lang="en-US" dirty="0"/>
              <a:t>that contains list Boroughs, Neighborhoods along with their latitude and longitude.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b="1" dirty="0" smtClean="0"/>
              <a:t>Data </a:t>
            </a:r>
            <a:r>
              <a:rPr lang="en-US" b="1" dirty="0"/>
              <a:t>source </a:t>
            </a:r>
            <a:r>
              <a:rPr lang="en-US" dirty="0"/>
              <a:t>: https://cocl.us/new_york_dataset</a:t>
            </a:r>
          </a:p>
          <a:p>
            <a:pPr marL="0" indent="0">
              <a:buNone/>
            </a:pPr>
            <a:r>
              <a:rPr lang="en-US" b="1" dirty="0" smtClean="0"/>
              <a:t>       Description </a:t>
            </a:r>
            <a:r>
              <a:rPr lang="en-US" dirty="0"/>
              <a:t>: This data set contains the required information. And we will use this data set to </a:t>
            </a:r>
            <a:r>
              <a:rPr lang="en-US" dirty="0" smtClean="0"/>
              <a:t>	        explore </a:t>
            </a:r>
            <a:r>
              <a:rPr lang="en-US" dirty="0"/>
              <a:t>various neighborhoods of new york city. </a:t>
            </a:r>
          </a:p>
          <a:p>
            <a:endParaRPr lang="en-US" dirty="0"/>
          </a:p>
          <a:p>
            <a:r>
              <a:rPr lang="en-US" b="1" dirty="0"/>
              <a:t>Indian </a:t>
            </a:r>
            <a:r>
              <a:rPr lang="en-US" b="1" dirty="0" err="1"/>
              <a:t>resturants</a:t>
            </a:r>
            <a:r>
              <a:rPr lang="en-US" b="1" dirty="0"/>
              <a:t> </a:t>
            </a:r>
            <a:r>
              <a:rPr lang="en-US" dirty="0"/>
              <a:t>in each neighborhood of new york city.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 smtClean="0"/>
              <a:t>Data </a:t>
            </a:r>
            <a:r>
              <a:rPr lang="en-US" b="1" dirty="0"/>
              <a:t>source </a:t>
            </a:r>
            <a:r>
              <a:rPr lang="en-US" dirty="0"/>
              <a:t>: </a:t>
            </a:r>
            <a:r>
              <a:rPr lang="en-US" dirty="0" err="1"/>
              <a:t>Fousquare</a:t>
            </a:r>
            <a:r>
              <a:rPr lang="en-US" dirty="0"/>
              <a:t> </a:t>
            </a:r>
            <a:r>
              <a:rPr lang="en-US" dirty="0" smtClean="0"/>
              <a:t>API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 smtClean="0"/>
              <a:t>Description </a:t>
            </a:r>
            <a:r>
              <a:rPr lang="en-US" dirty="0"/>
              <a:t>: By using this </a:t>
            </a:r>
            <a:r>
              <a:rPr lang="en-US" dirty="0" err="1"/>
              <a:t>api</a:t>
            </a:r>
            <a:r>
              <a:rPr lang="en-US" dirty="0"/>
              <a:t> we will get all the venues in each neighborhood. We can filter these </a:t>
            </a:r>
            <a:r>
              <a:rPr lang="en-US" dirty="0" smtClean="0"/>
              <a:t>	        venues </a:t>
            </a:r>
            <a:r>
              <a:rPr lang="en-US" dirty="0"/>
              <a:t>to get only </a:t>
            </a:r>
            <a:r>
              <a:rPr lang="en-US" dirty="0" err="1"/>
              <a:t>indian</a:t>
            </a:r>
            <a:r>
              <a:rPr lang="en-US" dirty="0"/>
              <a:t> </a:t>
            </a:r>
            <a:r>
              <a:rPr lang="en-US" dirty="0" err="1"/>
              <a:t>resturants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 err="1"/>
              <a:t>GeoSpace</a:t>
            </a:r>
            <a:r>
              <a:rPr lang="en-US" b="1" dirty="0"/>
              <a:t> </a:t>
            </a:r>
            <a:r>
              <a:rPr lang="en-US" b="1" dirty="0" smtClean="0"/>
              <a:t>data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    </a:t>
            </a:r>
            <a:r>
              <a:rPr lang="en-US" b="1" dirty="0"/>
              <a:t>Data source : </a:t>
            </a:r>
            <a:r>
              <a:rPr lang="en-US" dirty="0"/>
              <a:t>https://</a:t>
            </a:r>
            <a:r>
              <a:rPr lang="en-US" dirty="0" smtClean="0"/>
              <a:t>data.cityofnewyork.us/City-Government/Borough-Boundaries/tqmj-j8zm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b="1" dirty="0" smtClean="0"/>
              <a:t>Description : </a:t>
            </a:r>
            <a:r>
              <a:rPr lang="en-US" dirty="0" smtClean="0"/>
              <a:t>By using this geo space data we will get the New york Borough boundaries that will 	       help us visualize </a:t>
            </a:r>
            <a:r>
              <a:rPr lang="en-US" dirty="0" err="1" smtClean="0"/>
              <a:t>choropleth</a:t>
            </a:r>
            <a:r>
              <a:rPr lang="en-US" dirty="0" smtClean="0"/>
              <a:t> map.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Data 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33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76872"/>
            <a:ext cx="7272808" cy="397227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Loading New York City </a:t>
            </a:r>
            <a:r>
              <a:rPr lang="en-US" dirty="0"/>
              <a:t>Neighborhoods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32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" r="7594"/>
          <a:stretch/>
        </p:blipFill>
        <p:spPr>
          <a:xfrm>
            <a:off x="5223464" y="2564904"/>
            <a:ext cx="3712465" cy="426336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Indian Restaurants in each Neighbourhood and Borough of New York city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" r="7960"/>
          <a:stretch/>
        </p:blipFill>
        <p:spPr>
          <a:xfrm>
            <a:off x="0" y="2132856"/>
            <a:ext cx="5193792" cy="469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1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rating of Indian </a:t>
            </a:r>
            <a:r>
              <a:rPr lang="en-US" dirty="0" smtClean="0"/>
              <a:t>Restaurants </a:t>
            </a:r>
            <a:r>
              <a:rPr lang="en-US" dirty="0"/>
              <a:t>for each Borough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48880"/>
            <a:ext cx="7488832" cy="4087895"/>
          </a:xfrm>
        </p:spPr>
      </p:pic>
    </p:spTree>
    <p:extLst>
      <p:ext uri="{BB962C8B-B14F-4D97-AF65-F5344CB8AC3E}">
        <p14:creationId xmlns:p14="http://schemas.microsoft.com/office/powerpoint/2010/main" val="233609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" y="1844824"/>
            <a:ext cx="8949711" cy="496855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Visualize </a:t>
            </a:r>
            <a:r>
              <a:rPr lang="en-IN" dirty="0"/>
              <a:t>the </a:t>
            </a:r>
            <a:r>
              <a:rPr lang="en-IN" dirty="0" smtClean="0"/>
              <a:t>top 5 Neighbourhoods.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15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Boroughs based on average Rating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6" y="2060848"/>
            <a:ext cx="9099964" cy="4698041"/>
          </a:xfrm>
        </p:spPr>
      </p:pic>
    </p:spTree>
    <p:extLst>
      <p:ext uri="{BB962C8B-B14F-4D97-AF65-F5344CB8AC3E}">
        <p14:creationId xmlns:p14="http://schemas.microsoft.com/office/powerpoint/2010/main" val="358699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Astoria(Queens</a:t>
            </a:r>
            <a:r>
              <a:rPr lang="en-US" dirty="0"/>
              <a:t>), </a:t>
            </a:r>
            <a:r>
              <a:rPr lang="en-US" dirty="0" err="1"/>
              <a:t>Blissville</a:t>
            </a:r>
            <a:r>
              <a:rPr lang="en-US" dirty="0"/>
              <a:t>(Queens), Civic Center(Manhattan) are some of the best neighborhoods for </a:t>
            </a:r>
            <a:r>
              <a:rPr lang="en-US" dirty="0" err="1"/>
              <a:t>indian</a:t>
            </a:r>
            <a:r>
              <a:rPr lang="en-US" dirty="0"/>
              <a:t> cuisine. </a:t>
            </a:r>
          </a:p>
          <a:p>
            <a:r>
              <a:rPr lang="en-US" dirty="0"/>
              <a:t>Manhattan have potential Indian </a:t>
            </a:r>
            <a:r>
              <a:rPr lang="en-US" dirty="0" smtClean="0"/>
              <a:t>Restaurant Market </a:t>
            </a:r>
            <a:endParaRPr lang="en-US" dirty="0"/>
          </a:p>
          <a:p>
            <a:r>
              <a:rPr lang="en-US" dirty="0"/>
              <a:t>Staten Island ranks last in average rating of </a:t>
            </a:r>
            <a:r>
              <a:rPr lang="en-US"/>
              <a:t>Indian </a:t>
            </a:r>
            <a:r>
              <a:rPr lang="en-US" smtClean="0"/>
              <a:t>Restaurants.</a:t>
            </a:r>
            <a:endParaRPr lang="en-US" dirty="0"/>
          </a:p>
          <a:p>
            <a:r>
              <a:rPr lang="en-US" dirty="0"/>
              <a:t>Manhattan is the best place to stay if you prefer Indian Cuisine.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Conclusion</a:t>
            </a:r>
            <a:br>
              <a:rPr lang="en-US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228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78</TotalTime>
  <Words>225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Waveform</vt:lpstr>
      <vt:lpstr>Visualize all major parts of  New York City that has great  Indian Restaurants. </vt:lpstr>
      <vt:lpstr>Intro…</vt:lpstr>
      <vt:lpstr>Data Source</vt:lpstr>
      <vt:lpstr>Loading New York City Neighborhoods</vt:lpstr>
      <vt:lpstr>Indian Restaurants in each Neighbourhood and Borough of New York city</vt:lpstr>
      <vt:lpstr>Average rating of Indian Restaurants for each Borough</vt:lpstr>
      <vt:lpstr>Visualize the top 5 Neighbourhoods. </vt:lpstr>
      <vt:lpstr>Visualize Boroughs based on average Rating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Visualize all major parts of  New York City that has great  Indian Resturants.</dc:title>
  <dc:creator>PlayGOD</dc:creator>
  <cp:lastModifiedBy>PlayGOD</cp:lastModifiedBy>
  <cp:revision>10</cp:revision>
  <dcterms:created xsi:type="dcterms:W3CDTF">2020-01-03T16:36:38Z</dcterms:created>
  <dcterms:modified xsi:type="dcterms:W3CDTF">2020-01-03T17:55:19Z</dcterms:modified>
</cp:coreProperties>
</file>