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8" r:id="rId3"/>
    <p:sldId id="279" r:id="rId4"/>
    <p:sldId id="280" r:id="rId5"/>
    <p:sldId id="260" r:id="rId6"/>
    <p:sldId id="275" r:id="rId7"/>
    <p:sldId id="276" r:id="rId8"/>
    <p:sldId id="272" r:id="rId9"/>
    <p:sldId id="281" r:id="rId10"/>
    <p:sldId id="273" r:id="rId11"/>
    <p:sldId id="282" r:id="rId12"/>
    <p:sldId id="287" r:id="rId13"/>
    <p:sldId id="286" r:id="rId14"/>
    <p:sldId id="285" r:id="rId15"/>
    <p:sldId id="262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>
      <p:cViewPr varScale="1">
        <p:scale>
          <a:sx n="69" d="100"/>
          <a:sy n="69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D08D2-2320-4F2A-8360-9573B6A62EEF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B70DDD-39CF-4042-8086-0474E93809C8}">
      <dgm:prSet phldrT="[Text]"/>
      <dgm:spPr/>
      <dgm:t>
        <a:bodyPr/>
        <a:lstStyle/>
        <a:p>
          <a:r>
            <a:rPr lang="en-US" dirty="0" smtClean="0"/>
            <a:t>Android app </a:t>
          </a:r>
          <a:endParaRPr lang="en-US" dirty="0"/>
        </a:p>
      </dgm:t>
    </dgm:pt>
    <dgm:pt modelId="{AEFAD303-B733-4A5D-B003-CDDA7F54B1F0}" type="parTrans" cxnId="{8EF60BF5-11E1-4736-B21D-44D44300428E}">
      <dgm:prSet/>
      <dgm:spPr/>
      <dgm:t>
        <a:bodyPr/>
        <a:lstStyle/>
        <a:p>
          <a:endParaRPr lang="en-US"/>
        </a:p>
      </dgm:t>
    </dgm:pt>
    <dgm:pt modelId="{16BF3017-8278-4566-B379-82E7A17F8F46}" type="sibTrans" cxnId="{8EF60BF5-11E1-4736-B21D-44D44300428E}">
      <dgm:prSet/>
      <dgm:spPr/>
      <dgm:t>
        <a:bodyPr/>
        <a:lstStyle/>
        <a:p>
          <a:endParaRPr lang="en-US"/>
        </a:p>
      </dgm:t>
    </dgm:pt>
    <dgm:pt modelId="{B46B0801-1F7E-4753-A07E-0CE1BFE48F2F}">
      <dgm:prSet phldrT="[Text]"/>
      <dgm:spPr/>
      <dgm:t>
        <a:bodyPr/>
        <a:lstStyle/>
        <a:p>
          <a:r>
            <a:rPr lang="en-US" dirty="0" smtClean="0"/>
            <a:t>Cloud</a:t>
          </a:r>
        </a:p>
        <a:p>
          <a:r>
            <a:rPr lang="en-US" dirty="0" smtClean="0"/>
            <a:t>(Detection and Classification)</a:t>
          </a:r>
          <a:endParaRPr lang="en-US" dirty="0"/>
        </a:p>
      </dgm:t>
    </dgm:pt>
    <dgm:pt modelId="{F3DFA8B7-0DEB-463E-9E74-B2EB9E36627B}" type="parTrans" cxnId="{4BB0B180-BEA1-4270-872C-FD19FEC9A78F}">
      <dgm:prSet/>
      <dgm:spPr/>
      <dgm:t>
        <a:bodyPr/>
        <a:lstStyle/>
        <a:p>
          <a:endParaRPr lang="en-US"/>
        </a:p>
      </dgm:t>
    </dgm:pt>
    <dgm:pt modelId="{D4037613-7197-4CE5-B9ED-FE92FC520227}" type="sibTrans" cxnId="{4BB0B180-BEA1-4270-872C-FD19FEC9A78F}">
      <dgm:prSet/>
      <dgm:spPr/>
      <dgm:t>
        <a:bodyPr/>
        <a:lstStyle/>
        <a:p>
          <a:endParaRPr lang="en-US"/>
        </a:p>
      </dgm:t>
    </dgm:pt>
    <dgm:pt modelId="{D6309CA0-3ABB-4F4E-9CF8-879708C1C65A}">
      <dgm:prSet phldrT="[Text]"/>
      <dgm:spPr/>
      <dgm:t>
        <a:bodyPr/>
        <a:lstStyle/>
        <a:p>
          <a:r>
            <a:rPr lang="en-US" dirty="0" smtClean="0"/>
            <a:t>Remedies</a:t>
          </a:r>
          <a:endParaRPr lang="en-US" dirty="0"/>
        </a:p>
      </dgm:t>
    </dgm:pt>
    <dgm:pt modelId="{845B091A-ED83-400E-A856-534FC73E1953}" type="parTrans" cxnId="{6F882FB5-5319-42B2-BF74-6626BEBC7A4C}">
      <dgm:prSet/>
      <dgm:spPr/>
      <dgm:t>
        <a:bodyPr/>
        <a:lstStyle/>
        <a:p>
          <a:endParaRPr lang="en-US"/>
        </a:p>
      </dgm:t>
    </dgm:pt>
    <dgm:pt modelId="{8A7961F0-071B-449C-A3FE-967D6494975F}" type="sibTrans" cxnId="{6F882FB5-5319-42B2-BF74-6626BEBC7A4C}">
      <dgm:prSet/>
      <dgm:spPr/>
      <dgm:t>
        <a:bodyPr/>
        <a:lstStyle/>
        <a:p>
          <a:endParaRPr lang="en-US"/>
        </a:p>
      </dgm:t>
    </dgm:pt>
    <dgm:pt modelId="{55BEE8F1-3DE6-4B61-A7ED-5193C6B919F1}" type="pres">
      <dgm:prSet presAssocID="{B60D08D2-2320-4F2A-8360-9573B6A62EE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358740-208A-4AC5-A99B-FE582AA91BB5}" type="pres">
      <dgm:prSet presAssocID="{D4B70DDD-39CF-4042-8086-0474E93809C8}" presName="composite" presStyleCnt="0"/>
      <dgm:spPr/>
    </dgm:pt>
    <dgm:pt modelId="{A4857BF8-D0D7-4110-AC24-2D2A16EE08FD}" type="pres">
      <dgm:prSet presAssocID="{D4B70DDD-39CF-4042-8086-0474E93809C8}" presName="imagSh" presStyleLbl="bgImgPlace1" presStyleIdx="0" presStyleCnt="3" custScaleX="109019" custScaleY="86854" custLinFactNeighborX="7691" custLinFactNeighborY="-35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AC4ED5C8-1B3E-4495-9B2B-DDF3B15CDAF6}" type="pres">
      <dgm:prSet presAssocID="{D4B70DDD-39CF-4042-8086-0474E93809C8}" presName="txNode" presStyleLbl="node1" presStyleIdx="0" presStyleCnt="3" custScaleY="43804" custLinFactNeighborX="6896" custLinFactNeighborY="-11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1361F-8ECE-4249-A5DF-399F8531C95F}" type="pres">
      <dgm:prSet presAssocID="{16BF3017-8278-4566-B379-82E7A17F8F4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0AB2DB7-7E18-4C7E-9F8D-07870741108C}" type="pres">
      <dgm:prSet presAssocID="{16BF3017-8278-4566-B379-82E7A17F8F46}" presName="connTx" presStyleLbl="sibTrans2D1" presStyleIdx="0" presStyleCnt="2"/>
      <dgm:spPr/>
      <dgm:t>
        <a:bodyPr/>
        <a:lstStyle/>
        <a:p>
          <a:endParaRPr lang="en-US"/>
        </a:p>
      </dgm:t>
    </dgm:pt>
    <dgm:pt modelId="{AF9A1F53-C18D-4A71-89BC-52CD0E9F19BF}" type="pres">
      <dgm:prSet presAssocID="{B46B0801-1F7E-4753-A07E-0CE1BFE48F2F}" presName="composite" presStyleCnt="0"/>
      <dgm:spPr/>
    </dgm:pt>
    <dgm:pt modelId="{1D26B2B2-4660-4E89-B8B8-4C688B62EC26}" type="pres">
      <dgm:prSet presAssocID="{B46B0801-1F7E-4753-A07E-0CE1BFE48F2F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63A8750-7D17-4823-B78F-F968B83A8909}" type="pres">
      <dgm:prSet presAssocID="{B46B0801-1F7E-4753-A07E-0CE1BFE48F2F}" presName="txNode" presStyleLbl="node1" presStyleIdx="1" presStyleCnt="3" custScaleY="43804" custLinFactNeighborX="6896" custLinFactNeighborY="-11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1349A-AB53-4D43-BC8E-2EBFE8D9849E}" type="pres">
      <dgm:prSet presAssocID="{D4037613-7197-4CE5-B9ED-FE92FC52022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21EDEE8-CC83-4145-A462-B5F469C00F5C}" type="pres">
      <dgm:prSet presAssocID="{D4037613-7197-4CE5-B9ED-FE92FC520227}" presName="connTx" presStyleLbl="sibTrans2D1" presStyleIdx="1" presStyleCnt="2"/>
      <dgm:spPr/>
      <dgm:t>
        <a:bodyPr/>
        <a:lstStyle/>
        <a:p>
          <a:endParaRPr lang="en-US"/>
        </a:p>
      </dgm:t>
    </dgm:pt>
    <dgm:pt modelId="{374E574C-F810-4E5A-97A2-A7CDC4B947D2}" type="pres">
      <dgm:prSet presAssocID="{D6309CA0-3ABB-4F4E-9CF8-879708C1C65A}" presName="composite" presStyleCnt="0"/>
      <dgm:spPr/>
    </dgm:pt>
    <dgm:pt modelId="{AE2E6760-7B33-4E59-BE72-4CD992ECA780}" type="pres">
      <dgm:prSet presAssocID="{D6309CA0-3ABB-4F4E-9CF8-879708C1C65A}" presName="imagSh" presStyleLbl="b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BED41D5B-3D26-4ECA-ABED-9133EB8DEDF9}" type="pres">
      <dgm:prSet presAssocID="{D6309CA0-3ABB-4F4E-9CF8-879708C1C65A}" presName="txNode" presStyleLbl="node1" presStyleIdx="2" presStyleCnt="3" custScaleY="43804" custLinFactNeighborX="6896" custLinFactNeighborY="-11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D1C760-3929-42F5-A39E-C72D69BB576E}" type="presOf" srcId="{B60D08D2-2320-4F2A-8360-9573B6A62EEF}" destId="{55BEE8F1-3DE6-4B61-A7ED-5193C6B919F1}" srcOrd="0" destOrd="0" presId="urn:microsoft.com/office/officeart/2005/8/layout/hProcess10"/>
    <dgm:cxn modelId="{6F882FB5-5319-42B2-BF74-6626BEBC7A4C}" srcId="{B60D08D2-2320-4F2A-8360-9573B6A62EEF}" destId="{D6309CA0-3ABB-4F4E-9CF8-879708C1C65A}" srcOrd="2" destOrd="0" parTransId="{845B091A-ED83-400E-A856-534FC73E1953}" sibTransId="{8A7961F0-071B-449C-A3FE-967D6494975F}"/>
    <dgm:cxn modelId="{AD049173-7317-489B-BE9D-E81598533CE7}" type="presOf" srcId="{16BF3017-8278-4566-B379-82E7A17F8F46}" destId="{4BE1361F-8ECE-4249-A5DF-399F8531C95F}" srcOrd="0" destOrd="0" presId="urn:microsoft.com/office/officeart/2005/8/layout/hProcess10"/>
    <dgm:cxn modelId="{4BB0B180-BEA1-4270-872C-FD19FEC9A78F}" srcId="{B60D08D2-2320-4F2A-8360-9573B6A62EEF}" destId="{B46B0801-1F7E-4753-A07E-0CE1BFE48F2F}" srcOrd="1" destOrd="0" parTransId="{F3DFA8B7-0DEB-463E-9E74-B2EB9E36627B}" sibTransId="{D4037613-7197-4CE5-B9ED-FE92FC520227}"/>
    <dgm:cxn modelId="{94C71A13-1B6B-4ADE-88EE-B1E0A2234094}" type="presOf" srcId="{D6309CA0-3ABB-4F4E-9CF8-879708C1C65A}" destId="{BED41D5B-3D26-4ECA-ABED-9133EB8DEDF9}" srcOrd="0" destOrd="0" presId="urn:microsoft.com/office/officeart/2005/8/layout/hProcess10"/>
    <dgm:cxn modelId="{F54EF6B0-BCB5-4FFB-90C4-A63C9665389A}" type="presOf" srcId="{D4B70DDD-39CF-4042-8086-0474E93809C8}" destId="{AC4ED5C8-1B3E-4495-9B2B-DDF3B15CDAF6}" srcOrd="0" destOrd="0" presId="urn:microsoft.com/office/officeart/2005/8/layout/hProcess10"/>
    <dgm:cxn modelId="{76E96AEE-585E-49FD-B147-AB0424ABB1EF}" type="presOf" srcId="{D4037613-7197-4CE5-B9ED-FE92FC520227}" destId="{421EDEE8-CC83-4145-A462-B5F469C00F5C}" srcOrd="1" destOrd="0" presId="urn:microsoft.com/office/officeart/2005/8/layout/hProcess10"/>
    <dgm:cxn modelId="{642E261C-EF2F-49CE-81D9-C2E6B1036FE4}" type="presOf" srcId="{16BF3017-8278-4566-B379-82E7A17F8F46}" destId="{A0AB2DB7-7E18-4C7E-9F8D-07870741108C}" srcOrd="1" destOrd="0" presId="urn:microsoft.com/office/officeart/2005/8/layout/hProcess10"/>
    <dgm:cxn modelId="{8EF60BF5-11E1-4736-B21D-44D44300428E}" srcId="{B60D08D2-2320-4F2A-8360-9573B6A62EEF}" destId="{D4B70DDD-39CF-4042-8086-0474E93809C8}" srcOrd="0" destOrd="0" parTransId="{AEFAD303-B733-4A5D-B003-CDDA7F54B1F0}" sibTransId="{16BF3017-8278-4566-B379-82E7A17F8F46}"/>
    <dgm:cxn modelId="{198F55B1-49CD-4A6F-9920-E7DC3375CA9C}" type="presOf" srcId="{D4037613-7197-4CE5-B9ED-FE92FC520227}" destId="{6D31349A-AB53-4D43-BC8E-2EBFE8D9849E}" srcOrd="0" destOrd="0" presId="urn:microsoft.com/office/officeart/2005/8/layout/hProcess10"/>
    <dgm:cxn modelId="{8772A025-0579-4888-8D5F-7EA2DC3552A8}" type="presOf" srcId="{B46B0801-1F7E-4753-A07E-0CE1BFE48F2F}" destId="{A63A8750-7D17-4823-B78F-F968B83A8909}" srcOrd="0" destOrd="0" presId="urn:microsoft.com/office/officeart/2005/8/layout/hProcess10"/>
    <dgm:cxn modelId="{01CE2B7A-6635-4BAE-A4BA-6DDC27CFD7AF}" type="presParOf" srcId="{55BEE8F1-3DE6-4B61-A7ED-5193C6B919F1}" destId="{82358740-208A-4AC5-A99B-FE582AA91BB5}" srcOrd="0" destOrd="0" presId="urn:microsoft.com/office/officeart/2005/8/layout/hProcess10"/>
    <dgm:cxn modelId="{44B0D83D-BD4D-4670-A84B-1FFAC8C48F53}" type="presParOf" srcId="{82358740-208A-4AC5-A99B-FE582AA91BB5}" destId="{A4857BF8-D0D7-4110-AC24-2D2A16EE08FD}" srcOrd="0" destOrd="0" presId="urn:microsoft.com/office/officeart/2005/8/layout/hProcess10"/>
    <dgm:cxn modelId="{88944E26-2350-4B81-8F9B-791E751D4547}" type="presParOf" srcId="{82358740-208A-4AC5-A99B-FE582AA91BB5}" destId="{AC4ED5C8-1B3E-4495-9B2B-DDF3B15CDAF6}" srcOrd="1" destOrd="0" presId="urn:microsoft.com/office/officeart/2005/8/layout/hProcess10"/>
    <dgm:cxn modelId="{18D975B6-703A-45E3-AF6A-4E21ABBB6127}" type="presParOf" srcId="{55BEE8F1-3DE6-4B61-A7ED-5193C6B919F1}" destId="{4BE1361F-8ECE-4249-A5DF-399F8531C95F}" srcOrd="1" destOrd="0" presId="urn:microsoft.com/office/officeart/2005/8/layout/hProcess10"/>
    <dgm:cxn modelId="{B1E6372C-3091-4209-8124-9753E5598B6E}" type="presParOf" srcId="{4BE1361F-8ECE-4249-A5DF-399F8531C95F}" destId="{A0AB2DB7-7E18-4C7E-9F8D-07870741108C}" srcOrd="0" destOrd="0" presId="urn:microsoft.com/office/officeart/2005/8/layout/hProcess10"/>
    <dgm:cxn modelId="{02820320-20AD-4150-97DC-C49D81A77B60}" type="presParOf" srcId="{55BEE8F1-3DE6-4B61-A7ED-5193C6B919F1}" destId="{AF9A1F53-C18D-4A71-89BC-52CD0E9F19BF}" srcOrd="2" destOrd="0" presId="urn:microsoft.com/office/officeart/2005/8/layout/hProcess10"/>
    <dgm:cxn modelId="{F1E78BBC-B86C-4701-94F4-E30C37078CD8}" type="presParOf" srcId="{AF9A1F53-C18D-4A71-89BC-52CD0E9F19BF}" destId="{1D26B2B2-4660-4E89-B8B8-4C688B62EC26}" srcOrd="0" destOrd="0" presId="urn:microsoft.com/office/officeart/2005/8/layout/hProcess10"/>
    <dgm:cxn modelId="{45FB2BB6-D6AA-41DC-9596-E674795BA714}" type="presParOf" srcId="{AF9A1F53-C18D-4A71-89BC-52CD0E9F19BF}" destId="{A63A8750-7D17-4823-B78F-F968B83A8909}" srcOrd="1" destOrd="0" presId="urn:microsoft.com/office/officeart/2005/8/layout/hProcess10"/>
    <dgm:cxn modelId="{8677BAB4-34F8-4591-8BBE-6A24E596C8E6}" type="presParOf" srcId="{55BEE8F1-3DE6-4B61-A7ED-5193C6B919F1}" destId="{6D31349A-AB53-4D43-BC8E-2EBFE8D9849E}" srcOrd="3" destOrd="0" presId="urn:microsoft.com/office/officeart/2005/8/layout/hProcess10"/>
    <dgm:cxn modelId="{C8F1FF09-7A57-4490-8ED6-CFC625389EAA}" type="presParOf" srcId="{6D31349A-AB53-4D43-BC8E-2EBFE8D9849E}" destId="{421EDEE8-CC83-4145-A462-B5F469C00F5C}" srcOrd="0" destOrd="0" presId="urn:microsoft.com/office/officeart/2005/8/layout/hProcess10"/>
    <dgm:cxn modelId="{5D97BEDE-EBF8-4194-B939-8002B785AFE1}" type="presParOf" srcId="{55BEE8F1-3DE6-4B61-A7ED-5193C6B919F1}" destId="{374E574C-F810-4E5A-97A2-A7CDC4B947D2}" srcOrd="4" destOrd="0" presId="urn:microsoft.com/office/officeart/2005/8/layout/hProcess10"/>
    <dgm:cxn modelId="{093768F5-B663-4841-9B8A-AC79564837D2}" type="presParOf" srcId="{374E574C-F810-4E5A-97A2-A7CDC4B947D2}" destId="{AE2E6760-7B33-4E59-BE72-4CD992ECA780}" srcOrd="0" destOrd="0" presId="urn:microsoft.com/office/officeart/2005/8/layout/hProcess10"/>
    <dgm:cxn modelId="{6778FE58-00C0-42AD-9219-8D3A2DB8F055}" type="presParOf" srcId="{374E574C-F810-4E5A-97A2-A7CDC4B947D2}" destId="{BED41D5B-3D26-4ECA-ABED-9133EB8DEDF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099834-DEAF-4C2E-880F-784DE0F2412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528CC-9F6B-4E8A-9C5B-3CD9EEC8BED4}">
      <dgm:prSet phldrT="[Text]"/>
      <dgm:spPr/>
      <dgm:t>
        <a:bodyPr/>
        <a:lstStyle/>
        <a:p>
          <a:r>
            <a:rPr lang="en-US" dirty="0" smtClean="0"/>
            <a:t>Image Acquisition</a:t>
          </a:r>
          <a:endParaRPr lang="en-US" dirty="0"/>
        </a:p>
      </dgm:t>
    </dgm:pt>
    <dgm:pt modelId="{AB277C28-F8B2-4A4F-AFC4-15E34433FB7B}" type="parTrans" cxnId="{55ABE931-ACDA-44C5-840D-6BCFCEB4AD63}">
      <dgm:prSet/>
      <dgm:spPr/>
      <dgm:t>
        <a:bodyPr/>
        <a:lstStyle/>
        <a:p>
          <a:endParaRPr lang="en-US"/>
        </a:p>
      </dgm:t>
    </dgm:pt>
    <dgm:pt modelId="{656A16FB-300C-40F8-A8CA-113FC3253B19}" type="sibTrans" cxnId="{55ABE931-ACDA-44C5-840D-6BCFCEB4AD63}">
      <dgm:prSet/>
      <dgm:spPr/>
      <dgm:t>
        <a:bodyPr/>
        <a:lstStyle/>
        <a:p>
          <a:endParaRPr lang="en-US"/>
        </a:p>
      </dgm:t>
    </dgm:pt>
    <dgm:pt modelId="{910944A9-340E-4959-BA8C-734CAC8E16B8}">
      <dgm:prSet phldrT="[Text]"/>
      <dgm:spPr/>
      <dgm:t>
        <a:bodyPr/>
        <a:lstStyle/>
        <a:p>
          <a:r>
            <a:rPr lang="en-US" dirty="0" smtClean="0"/>
            <a:t>Image Pre-Processing</a:t>
          </a:r>
          <a:endParaRPr lang="en-US" dirty="0"/>
        </a:p>
      </dgm:t>
    </dgm:pt>
    <dgm:pt modelId="{18B73D22-8173-46C7-BB4F-FD1D1C453121}" type="parTrans" cxnId="{AC5F5110-C294-4E23-AA4C-BB39FA5302F5}">
      <dgm:prSet/>
      <dgm:spPr/>
      <dgm:t>
        <a:bodyPr/>
        <a:lstStyle/>
        <a:p>
          <a:endParaRPr lang="en-US"/>
        </a:p>
      </dgm:t>
    </dgm:pt>
    <dgm:pt modelId="{3DAD90FD-8E35-45BD-9B8E-7BAE6F26798F}" type="sibTrans" cxnId="{AC5F5110-C294-4E23-AA4C-BB39FA5302F5}">
      <dgm:prSet/>
      <dgm:spPr/>
      <dgm:t>
        <a:bodyPr/>
        <a:lstStyle/>
        <a:p>
          <a:endParaRPr lang="en-US"/>
        </a:p>
      </dgm:t>
    </dgm:pt>
    <dgm:pt modelId="{26416F99-E474-479B-964F-430DA742C190}">
      <dgm:prSet phldrT="[Text]"/>
      <dgm:spPr/>
      <dgm:t>
        <a:bodyPr/>
        <a:lstStyle/>
        <a:p>
          <a:r>
            <a:rPr lang="en-US" dirty="0" smtClean="0"/>
            <a:t>Image Segmentation</a:t>
          </a:r>
          <a:endParaRPr lang="en-US" dirty="0"/>
        </a:p>
      </dgm:t>
    </dgm:pt>
    <dgm:pt modelId="{595119CE-D26D-40DD-86CD-8203F5E72F91}" type="parTrans" cxnId="{2A5B2078-8C19-492B-8C1A-2F4B34F7D079}">
      <dgm:prSet/>
      <dgm:spPr/>
      <dgm:t>
        <a:bodyPr/>
        <a:lstStyle/>
        <a:p>
          <a:endParaRPr lang="en-US"/>
        </a:p>
      </dgm:t>
    </dgm:pt>
    <dgm:pt modelId="{B1D53E72-0E88-4E5A-B038-2DE9BBD22FC0}" type="sibTrans" cxnId="{2A5B2078-8C19-492B-8C1A-2F4B34F7D079}">
      <dgm:prSet/>
      <dgm:spPr/>
      <dgm:t>
        <a:bodyPr/>
        <a:lstStyle/>
        <a:p>
          <a:endParaRPr lang="en-US"/>
        </a:p>
      </dgm:t>
    </dgm:pt>
    <dgm:pt modelId="{AC9D19B7-9285-4829-88A2-AF2869E84E56}">
      <dgm:prSet phldrT="[Text]"/>
      <dgm:spPr/>
      <dgm:t>
        <a:bodyPr/>
        <a:lstStyle/>
        <a:p>
          <a:r>
            <a:rPr lang="en-US" dirty="0" smtClean="0"/>
            <a:t>Feature Extraction</a:t>
          </a:r>
          <a:endParaRPr lang="en-US" dirty="0"/>
        </a:p>
      </dgm:t>
    </dgm:pt>
    <dgm:pt modelId="{CE266B7D-DC08-42DB-88E7-90AD09D7EAEE}" type="parTrans" cxnId="{CEC8884F-5DC9-44C9-A72D-5573A4309CDD}">
      <dgm:prSet/>
      <dgm:spPr/>
      <dgm:t>
        <a:bodyPr/>
        <a:lstStyle/>
        <a:p>
          <a:endParaRPr lang="en-US"/>
        </a:p>
      </dgm:t>
    </dgm:pt>
    <dgm:pt modelId="{56B9373B-6B87-466C-893A-1E5294ED765C}" type="sibTrans" cxnId="{CEC8884F-5DC9-44C9-A72D-5573A4309CDD}">
      <dgm:prSet/>
      <dgm:spPr/>
      <dgm:t>
        <a:bodyPr/>
        <a:lstStyle/>
        <a:p>
          <a:endParaRPr lang="en-US"/>
        </a:p>
      </dgm:t>
    </dgm:pt>
    <dgm:pt modelId="{B724CD91-8E33-4009-94EF-737F45FB0523}">
      <dgm:prSet phldrT="[Text]"/>
      <dgm:spPr/>
      <dgm:t>
        <a:bodyPr/>
        <a:lstStyle/>
        <a:p>
          <a:r>
            <a:rPr lang="en-US" dirty="0" smtClean="0"/>
            <a:t>Detection and classification of plant disease</a:t>
          </a:r>
          <a:endParaRPr lang="en-US" dirty="0"/>
        </a:p>
      </dgm:t>
    </dgm:pt>
    <dgm:pt modelId="{A8CB2CCB-F084-40D8-B65E-16476FCEB061}" type="parTrans" cxnId="{8AECEB7D-1B8E-44D6-87D3-8E4890B4C1DF}">
      <dgm:prSet/>
      <dgm:spPr/>
      <dgm:t>
        <a:bodyPr/>
        <a:lstStyle/>
        <a:p>
          <a:endParaRPr lang="en-US"/>
        </a:p>
      </dgm:t>
    </dgm:pt>
    <dgm:pt modelId="{34F35D03-C8C3-4A4E-972E-9E76A3D998B6}" type="sibTrans" cxnId="{8AECEB7D-1B8E-44D6-87D3-8E4890B4C1DF}">
      <dgm:prSet/>
      <dgm:spPr/>
      <dgm:t>
        <a:bodyPr/>
        <a:lstStyle/>
        <a:p>
          <a:endParaRPr lang="en-US"/>
        </a:p>
      </dgm:t>
    </dgm:pt>
    <dgm:pt modelId="{EB459F61-37A6-473E-9D04-2CC028667082}" type="pres">
      <dgm:prSet presAssocID="{7C099834-DEAF-4C2E-880F-784DE0F2412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49473B-A7BE-4185-AD61-8AF17611B96C}" type="pres">
      <dgm:prSet presAssocID="{4E6528CC-9F6B-4E8A-9C5B-3CD9EEC8BED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1A991-5A7E-47A1-8B3C-0C18268C1E2D}" type="pres">
      <dgm:prSet presAssocID="{656A16FB-300C-40F8-A8CA-113FC3253B1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0E4259C-1EF8-463B-ABA7-08482802413D}" type="pres">
      <dgm:prSet presAssocID="{656A16FB-300C-40F8-A8CA-113FC3253B1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13D0162-3E3B-4157-A618-4AACDFD046F7}" type="pres">
      <dgm:prSet presAssocID="{910944A9-340E-4959-BA8C-734CAC8E16B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CD43D-6B08-41DE-B4A0-5CFAF41A5878}" type="pres">
      <dgm:prSet presAssocID="{3DAD90FD-8E35-45BD-9B8E-7BAE6F2679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89CF53D-A212-42C9-ABE4-59B5FAA5AD89}" type="pres">
      <dgm:prSet presAssocID="{3DAD90FD-8E35-45BD-9B8E-7BAE6F2679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B3C28DD-0E0C-4987-98E2-AC40366E3094}" type="pres">
      <dgm:prSet presAssocID="{26416F99-E474-479B-964F-430DA742C19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85F5B-232E-4FAF-9F62-E60FAF528638}" type="pres">
      <dgm:prSet presAssocID="{B1D53E72-0E88-4E5A-B038-2DE9BBD22FC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3A958BF-AE7E-48EF-A6F1-A20BFE0839F1}" type="pres">
      <dgm:prSet presAssocID="{B1D53E72-0E88-4E5A-B038-2DE9BBD22FC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02B7340-D6CF-426D-A6CD-2E2ACC56F693}" type="pres">
      <dgm:prSet presAssocID="{AC9D19B7-9285-4829-88A2-AF2869E84E5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BB294E-329B-4BD7-BFA3-ABD6C62B5848}" type="pres">
      <dgm:prSet presAssocID="{56B9373B-6B87-466C-893A-1E5294ED765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11BB8629-6B23-4789-890A-EE4C64833816}" type="pres">
      <dgm:prSet presAssocID="{56B9373B-6B87-466C-893A-1E5294ED765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4AD90E6-801B-453A-9E92-FD7605B4D7D3}" type="pres">
      <dgm:prSet presAssocID="{B724CD91-8E33-4009-94EF-737F45FB052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245F31-9546-4F3E-BCD9-75C378D9B5DE}" type="presOf" srcId="{B1D53E72-0E88-4E5A-B038-2DE9BBD22FC0}" destId="{D3A958BF-AE7E-48EF-A6F1-A20BFE0839F1}" srcOrd="1" destOrd="0" presId="urn:microsoft.com/office/officeart/2005/8/layout/process5"/>
    <dgm:cxn modelId="{47B56F6D-A7F1-4826-8C6B-1F5110EF8897}" type="presOf" srcId="{56B9373B-6B87-466C-893A-1E5294ED765C}" destId="{A4BB294E-329B-4BD7-BFA3-ABD6C62B5848}" srcOrd="0" destOrd="0" presId="urn:microsoft.com/office/officeart/2005/8/layout/process5"/>
    <dgm:cxn modelId="{A0F1CAA6-935F-4CD3-876D-A5E54AF0EE63}" type="presOf" srcId="{26416F99-E474-479B-964F-430DA742C190}" destId="{6B3C28DD-0E0C-4987-98E2-AC40366E3094}" srcOrd="0" destOrd="0" presId="urn:microsoft.com/office/officeart/2005/8/layout/process5"/>
    <dgm:cxn modelId="{036086AE-DC54-404B-AB0F-EAAEF4B9AD1B}" type="presOf" srcId="{910944A9-340E-4959-BA8C-734CAC8E16B8}" destId="{F13D0162-3E3B-4157-A618-4AACDFD046F7}" srcOrd="0" destOrd="0" presId="urn:microsoft.com/office/officeart/2005/8/layout/process5"/>
    <dgm:cxn modelId="{B94CE5B6-72F1-4BC7-B551-D5FD31545CB4}" type="presOf" srcId="{656A16FB-300C-40F8-A8CA-113FC3253B19}" destId="{B531A991-5A7E-47A1-8B3C-0C18268C1E2D}" srcOrd="0" destOrd="0" presId="urn:microsoft.com/office/officeart/2005/8/layout/process5"/>
    <dgm:cxn modelId="{8AECEB7D-1B8E-44D6-87D3-8E4890B4C1DF}" srcId="{7C099834-DEAF-4C2E-880F-784DE0F24129}" destId="{B724CD91-8E33-4009-94EF-737F45FB0523}" srcOrd="4" destOrd="0" parTransId="{A8CB2CCB-F084-40D8-B65E-16476FCEB061}" sibTransId="{34F35D03-C8C3-4A4E-972E-9E76A3D998B6}"/>
    <dgm:cxn modelId="{7F78CDBC-63CF-4D98-B949-8A345BBD07A2}" type="presOf" srcId="{656A16FB-300C-40F8-A8CA-113FC3253B19}" destId="{B0E4259C-1EF8-463B-ABA7-08482802413D}" srcOrd="1" destOrd="0" presId="urn:microsoft.com/office/officeart/2005/8/layout/process5"/>
    <dgm:cxn modelId="{55ABE931-ACDA-44C5-840D-6BCFCEB4AD63}" srcId="{7C099834-DEAF-4C2E-880F-784DE0F24129}" destId="{4E6528CC-9F6B-4E8A-9C5B-3CD9EEC8BED4}" srcOrd="0" destOrd="0" parTransId="{AB277C28-F8B2-4A4F-AFC4-15E34433FB7B}" sibTransId="{656A16FB-300C-40F8-A8CA-113FC3253B19}"/>
    <dgm:cxn modelId="{AC5F5110-C294-4E23-AA4C-BB39FA5302F5}" srcId="{7C099834-DEAF-4C2E-880F-784DE0F24129}" destId="{910944A9-340E-4959-BA8C-734CAC8E16B8}" srcOrd="1" destOrd="0" parTransId="{18B73D22-8173-46C7-BB4F-FD1D1C453121}" sibTransId="{3DAD90FD-8E35-45BD-9B8E-7BAE6F26798F}"/>
    <dgm:cxn modelId="{3C1C4E1D-9DEC-4E5B-A45E-0CA9B753DCC9}" type="presOf" srcId="{B1D53E72-0E88-4E5A-B038-2DE9BBD22FC0}" destId="{B3585F5B-232E-4FAF-9F62-E60FAF528638}" srcOrd="0" destOrd="0" presId="urn:microsoft.com/office/officeart/2005/8/layout/process5"/>
    <dgm:cxn modelId="{915E516D-1935-4886-AF5F-0F396A8C9B2D}" type="presOf" srcId="{AC9D19B7-9285-4829-88A2-AF2869E84E56}" destId="{502B7340-D6CF-426D-A6CD-2E2ACC56F693}" srcOrd="0" destOrd="0" presId="urn:microsoft.com/office/officeart/2005/8/layout/process5"/>
    <dgm:cxn modelId="{1C6DA25D-F703-425D-8E0F-9F7502881596}" type="presOf" srcId="{56B9373B-6B87-466C-893A-1E5294ED765C}" destId="{11BB8629-6B23-4789-890A-EE4C64833816}" srcOrd="1" destOrd="0" presId="urn:microsoft.com/office/officeart/2005/8/layout/process5"/>
    <dgm:cxn modelId="{06D2D8E2-B6A8-4EE8-A954-E3167F823F7A}" type="presOf" srcId="{B724CD91-8E33-4009-94EF-737F45FB0523}" destId="{14AD90E6-801B-453A-9E92-FD7605B4D7D3}" srcOrd="0" destOrd="0" presId="urn:microsoft.com/office/officeart/2005/8/layout/process5"/>
    <dgm:cxn modelId="{0AF5A81A-79BB-4F6B-9056-41686555D739}" type="presOf" srcId="{7C099834-DEAF-4C2E-880F-784DE0F24129}" destId="{EB459F61-37A6-473E-9D04-2CC028667082}" srcOrd="0" destOrd="0" presId="urn:microsoft.com/office/officeart/2005/8/layout/process5"/>
    <dgm:cxn modelId="{CEC8884F-5DC9-44C9-A72D-5573A4309CDD}" srcId="{7C099834-DEAF-4C2E-880F-784DE0F24129}" destId="{AC9D19B7-9285-4829-88A2-AF2869E84E56}" srcOrd="3" destOrd="0" parTransId="{CE266B7D-DC08-42DB-88E7-90AD09D7EAEE}" sibTransId="{56B9373B-6B87-466C-893A-1E5294ED765C}"/>
    <dgm:cxn modelId="{5A4636EF-53C8-4ED4-AF47-FC47B75001E9}" type="presOf" srcId="{3DAD90FD-8E35-45BD-9B8E-7BAE6F26798F}" destId="{289CF53D-A212-42C9-ABE4-59B5FAA5AD89}" srcOrd="1" destOrd="0" presId="urn:microsoft.com/office/officeart/2005/8/layout/process5"/>
    <dgm:cxn modelId="{334F5E3B-F8BE-4B5F-8B73-7858565C101A}" type="presOf" srcId="{3DAD90FD-8E35-45BD-9B8E-7BAE6F26798F}" destId="{032CD43D-6B08-41DE-B4A0-5CFAF41A5878}" srcOrd="0" destOrd="0" presId="urn:microsoft.com/office/officeart/2005/8/layout/process5"/>
    <dgm:cxn modelId="{11F8603E-0367-44A8-8FD1-E49C4FCD083B}" type="presOf" srcId="{4E6528CC-9F6B-4E8A-9C5B-3CD9EEC8BED4}" destId="{0C49473B-A7BE-4185-AD61-8AF17611B96C}" srcOrd="0" destOrd="0" presId="urn:microsoft.com/office/officeart/2005/8/layout/process5"/>
    <dgm:cxn modelId="{2A5B2078-8C19-492B-8C1A-2F4B34F7D079}" srcId="{7C099834-DEAF-4C2E-880F-784DE0F24129}" destId="{26416F99-E474-479B-964F-430DA742C190}" srcOrd="2" destOrd="0" parTransId="{595119CE-D26D-40DD-86CD-8203F5E72F91}" sibTransId="{B1D53E72-0E88-4E5A-B038-2DE9BBD22FC0}"/>
    <dgm:cxn modelId="{2A18B82A-495D-4D47-BB7A-2C11F88DC9D1}" type="presParOf" srcId="{EB459F61-37A6-473E-9D04-2CC028667082}" destId="{0C49473B-A7BE-4185-AD61-8AF17611B96C}" srcOrd="0" destOrd="0" presId="urn:microsoft.com/office/officeart/2005/8/layout/process5"/>
    <dgm:cxn modelId="{FE82C05B-019D-40FC-934B-296D7BBF583B}" type="presParOf" srcId="{EB459F61-37A6-473E-9D04-2CC028667082}" destId="{B531A991-5A7E-47A1-8B3C-0C18268C1E2D}" srcOrd="1" destOrd="0" presId="urn:microsoft.com/office/officeart/2005/8/layout/process5"/>
    <dgm:cxn modelId="{056448C6-3F7B-4FC4-8534-3837ADA4AC7A}" type="presParOf" srcId="{B531A991-5A7E-47A1-8B3C-0C18268C1E2D}" destId="{B0E4259C-1EF8-463B-ABA7-08482802413D}" srcOrd="0" destOrd="0" presId="urn:microsoft.com/office/officeart/2005/8/layout/process5"/>
    <dgm:cxn modelId="{A5DE3C3D-76D9-4938-9A05-D10650F4BEC9}" type="presParOf" srcId="{EB459F61-37A6-473E-9D04-2CC028667082}" destId="{F13D0162-3E3B-4157-A618-4AACDFD046F7}" srcOrd="2" destOrd="0" presId="urn:microsoft.com/office/officeart/2005/8/layout/process5"/>
    <dgm:cxn modelId="{AF8ACA33-AAB0-492C-ACD5-03FFE52BAEE3}" type="presParOf" srcId="{EB459F61-37A6-473E-9D04-2CC028667082}" destId="{032CD43D-6B08-41DE-B4A0-5CFAF41A5878}" srcOrd="3" destOrd="0" presId="urn:microsoft.com/office/officeart/2005/8/layout/process5"/>
    <dgm:cxn modelId="{669897EE-763C-46AE-8FBC-18357B51814B}" type="presParOf" srcId="{032CD43D-6B08-41DE-B4A0-5CFAF41A5878}" destId="{289CF53D-A212-42C9-ABE4-59B5FAA5AD89}" srcOrd="0" destOrd="0" presId="urn:microsoft.com/office/officeart/2005/8/layout/process5"/>
    <dgm:cxn modelId="{ADE4224D-6A02-47C8-87F8-2D0E7B9ECCCA}" type="presParOf" srcId="{EB459F61-37A6-473E-9D04-2CC028667082}" destId="{6B3C28DD-0E0C-4987-98E2-AC40366E3094}" srcOrd="4" destOrd="0" presId="urn:microsoft.com/office/officeart/2005/8/layout/process5"/>
    <dgm:cxn modelId="{EC240A28-037A-418A-A842-07CDB97E30D0}" type="presParOf" srcId="{EB459F61-37A6-473E-9D04-2CC028667082}" destId="{B3585F5B-232E-4FAF-9F62-E60FAF528638}" srcOrd="5" destOrd="0" presId="urn:microsoft.com/office/officeart/2005/8/layout/process5"/>
    <dgm:cxn modelId="{31511F2F-DB89-47E5-8148-FCAADA18EAC3}" type="presParOf" srcId="{B3585F5B-232E-4FAF-9F62-E60FAF528638}" destId="{D3A958BF-AE7E-48EF-A6F1-A20BFE0839F1}" srcOrd="0" destOrd="0" presId="urn:microsoft.com/office/officeart/2005/8/layout/process5"/>
    <dgm:cxn modelId="{3E93AFCE-6B27-402F-B635-FAB5EB5BB17D}" type="presParOf" srcId="{EB459F61-37A6-473E-9D04-2CC028667082}" destId="{502B7340-D6CF-426D-A6CD-2E2ACC56F693}" srcOrd="6" destOrd="0" presId="urn:microsoft.com/office/officeart/2005/8/layout/process5"/>
    <dgm:cxn modelId="{0F137752-649C-4C6D-89C7-1BE50AD63239}" type="presParOf" srcId="{EB459F61-37A6-473E-9D04-2CC028667082}" destId="{A4BB294E-329B-4BD7-BFA3-ABD6C62B5848}" srcOrd="7" destOrd="0" presId="urn:microsoft.com/office/officeart/2005/8/layout/process5"/>
    <dgm:cxn modelId="{3FB5684E-2A0D-402A-A026-95E0F5C5E0C3}" type="presParOf" srcId="{A4BB294E-329B-4BD7-BFA3-ABD6C62B5848}" destId="{11BB8629-6B23-4789-890A-EE4C64833816}" srcOrd="0" destOrd="0" presId="urn:microsoft.com/office/officeart/2005/8/layout/process5"/>
    <dgm:cxn modelId="{892F705F-1E39-4E14-B999-2FC9BB10C0A1}" type="presParOf" srcId="{EB459F61-37A6-473E-9D04-2CC028667082}" destId="{14AD90E6-801B-453A-9E92-FD7605B4D7D3}" srcOrd="8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57BF8-D0D7-4110-AC24-2D2A16EE08FD}">
      <dsp:nvSpPr>
        <dsp:cNvPr id="0" name=""/>
        <dsp:cNvSpPr/>
      </dsp:nvSpPr>
      <dsp:spPr>
        <a:xfrm>
          <a:off x="151995" y="1000467"/>
          <a:ext cx="2079641" cy="16568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ED5C8-1B3E-4495-9B2B-DDF3B15CDAF6}">
      <dsp:nvSpPr>
        <dsp:cNvPr id="0" name=""/>
        <dsp:cNvSpPr/>
      </dsp:nvSpPr>
      <dsp:spPr>
        <a:xfrm>
          <a:off x="533392" y="2405068"/>
          <a:ext cx="1907595" cy="835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Android app </a:t>
          </a:r>
          <a:endParaRPr lang="en-US" sz="1100" kern="1200" dirty="0"/>
        </a:p>
      </dsp:txBody>
      <dsp:txXfrm>
        <a:off x="557866" y="2429542"/>
        <a:ext cx="1858647" cy="786655"/>
      </dsp:txXfrm>
    </dsp:sp>
    <dsp:sp modelId="{4BE1361F-8ECE-4249-A5DF-399F8531C95F}">
      <dsp:nvSpPr>
        <dsp:cNvPr id="0" name=""/>
        <dsp:cNvSpPr/>
      </dsp:nvSpPr>
      <dsp:spPr>
        <a:xfrm rot="158669">
          <a:off x="2517472" y="1667535"/>
          <a:ext cx="286292" cy="458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517518" y="1757228"/>
        <a:ext cx="200404" cy="275020"/>
      </dsp:txXfrm>
    </dsp:sp>
    <dsp:sp modelId="{1D26B2B2-4660-4E89-B8B8-4C688B62EC26}">
      <dsp:nvSpPr>
        <dsp:cNvPr id="0" name=""/>
        <dsp:cNvSpPr/>
      </dsp:nvSpPr>
      <dsp:spPr>
        <a:xfrm>
          <a:off x="3048744" y="1004902"/>
          <a:ext cx="1907595" cy="19075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A8750-7D17-4823-B78F-F968B83A8909}">
      <dsp:nvSpPr>
        <dsp:cNvPr id="0" name=""/>
        <dsp:cNvSpPr/>
      </dsp:nvSpPr>
      <dsp:spPr>
        <a:xfrm>
          <a:off x="3490830" y="2467761"/>
          <a:ext cx="1907595" cy="835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Cloud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(Detection and Classification)</a:t>
          </a:r>
          <a:endParaRPr lang="en-US" sz="1100" kern="1200" dirty="0"/>
        </a:p>
      </dsp:txBody>
      <dsp:txXfrm>
        <a:off x="3515304" y="2492235"/>
        <a:ext cx="1858647" cy="786655"/>
      </dsp:txXfrm>
    </dsp:sp>
    <dsp:sp modelId="{6D31349A-AB53-4D43-BC8E-2EBFE8D9849E}">
      <dsp:nvSpPr>
        <dsp:cNvPr id="0" name=""/>
        <dsp:cNvSpPr/>
      </dsp:nvSpPr>
      <dsp:spPr>
        <a:xfrm>
          <a:off x="5323784" y="1729516"/>
          <a:ext cx="367445" cy="458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323784" y="1821190"/>
        <a:ext cx="257212" cy="275020"/>
      </dsp:txXfrm>
    </dsp:sp>
    <dsp:sp modelId="{AE2E6760-7B33-4E59-BE72-4CD992ECA780}">
      <dsp:nvSpPr>
        <dsp:cNvPr id="0" name=""/>
        <dsp:cNvSpPr/>
      </dsp:nvSpPr>
      <dsp:spPr>
        <a:xfrm>
          <a:off x="6006182" y="1004902"/>
          <a:ext cx="1907595" cy="19075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41D5B-3D26-4ECA-ABED-9133EB8DEDF9}">
      <dsp:nvSpPr>
        <dsp:cNvPr id="0" name=""/>
        <dsp:cNvSpPr/>
      </dsp:nvSpPr>
      <dsp:spPr>
        <a:xfrm>
          <a:off x="6322004" y="2467761"/>
          <a:ext cx="1907595" cy="835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Remedies</a:t>
          </a:r>
          <a:endParaRPr lang="en-US" sz="1100" kern="1200" dirty="0"/>
        </a:p>
      </dsp:txBody>
      <dsp:txXfrm>
        <a:off x="6346478" y="2492235"/>
        <a:ext cx="1858647" cy="786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9473B-A7BE-4185-AD61-8AF17611B96C}">
      <dsp:nvSpPr>
        <dsp:cNvPr id="0" name=""/>
        <dsp:cNvSpPr/>
      </dsp:nvSpPr>
      <dsp:spPr>
        <a:xfrm>
          <a:off x="7567" y="317774"/>
          <a:ext cx="2261964" cy="135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Image Acquisition</a:t>
          </a:r>
          <a:endParaRPr lang="en-US" sz="2100" kern="1200" dirty="0"/>
        </a:p>
      </dsp:txBody>
      <dsp:txXfrm>
        <a:off x="47317" y="357524"/>
        <a:ext cx="2182464" cy="1277678"/>
      </dsp:txXfrm>
    </dsp:sp>
    <dsp:sp modelId="{B531A991-5A7E-47A1-8B3C-0C18268C1E2D}">
      <dsp:nvSpPr>
        <dsp:cNvPr id="0" name=""/>
        <dsp:cNvSpPr/>
      </dsp:nvSpPr>
      <dsp:spPr>
        <a:xfrm>
          <a:off x="2468585" y="715879"/>
          <a:ext cx="479536" cy="560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468585" y="828072"/>
        <a:ext cx="335675" cy="336581"/>
      </dsp:txXfrm>
    </dsp:sp>
    <dsp:sp modelId="{F13D0162-3E3B-4157-A618-4AACDFD046F7}">
      <dsp:nvSpPr>
        <dsp:cNvPr id="0" name=""/>
        <dsp:cNvSpPr/>
      </dsp:nvSpPr>
      <dsp:spPr>
        <a:xfrm>
          <a:off x="3174317" y="317774"/>
          <a:ext cx="2261964" cy="135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Image Pre-Processing</a:t>
          </a:r>
          <a:endParaRPr lang="en-US" sz="2100" kern="1200" dirty="0"/>
        </a:p>
      </dsp:txBody>
      <dsp:txXfrm>
        <a:off x="3214067" y="357524"/>
        <a:ext cx="2182464" cy="1277678"/>
      </dsp:txXfrm>
    </dsp:sp>
    <dsp:sp modelId="{032CD43D-6B08-41DE-B4A0-5CFAF41A5878}">
      <dsp:nvSpPr>
        <dsp:cNvPr id="0" name=""/>
        <dsp:cNvSpPr/>
      </dsp:nvSpPr>
      <dsp:spPr>
        <a:xfrm>
          <a:off x="5635334" y="715879"/>
          <a:ext cx="479536" cy="560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635334" y="828072"/>
        <a:ext cx="335675" cy="336581"/>
      </dsp:txXfrm>
    </dsp:sp>
    <dsp:sp modelId="{6B3C28DD-0E0C-4987-98E2-AC40366E3094}">
      <dsp:nvSpPr>
        <dsp:cNvPr id="0" name=""/>
        <dsp:cNvSpPr/>
      </dsp:nvSpPr>
      <dsp:spPr>
        <a:xfrm>
          <a:off x="6341067" y="317774"/>
          <a:ext cx="2261964" cy="135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Image Segmentation</a:t>
          </a:r>
          <a:endParaRPr lang="en-US" sz="2100" kern="1200" dirty="0"/>
        </a:p>
      </dsp:txBody>
      <dsp:txXfrm>
        <a:off x="6380817" y="357524"/>
        <a:ext cx="2182464" cy="1277678"/>
      </dsp:txXfrm>
    </dsp:sp>
    <dsp:sp modelId="{B3585F5B-232E-4FAF-9F62-E60FAF528638}">
      <dsp:nvSpPr>
        <dsp:cNvPr id="0" name=""/>
        <dsp:cNvSpPr/>
      </dsp:nvSpPr>
      <dsp:spPr>
        <a:xfrm rot="5400000">
          <a:off x="7232281" y="1833290"/>
          <a:ext cx="479536" cy="560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7303759" y="1874006"/>
        <a:ext cx="336581" cy="335675"/>
      </dsp:txXfrm>
    </dsp:sp>
    <dsp:sp modelId="{502B7340-D6CF-426D-A6CD-2E2ACC56F693}">
      <dsp:nvSpPr>
        <dsp:cNvPr id="0" name=""/>
        <dsp:cNvSpPr/>
      </dsp:nvSpPr>
      <dsp:spPr>
        <a:xfrm>
          <a:off x="6341067" y="2579738"/>
          <a:ext cx="2261964" cy="135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Feature Extraction</a:t>
          </a:r>
          <a:endParaRPr lang="en-US" sz="2100" kern="1200" dirty="0"/>
        </a:p>
      </dsp:txBody>
      <dsp:txXfrm>
        <a:off x="6380817" y="2619488"/>
        <a:ext cx="2182464" cy="1277678"/>
      </dsp:txXfrm>
    </dsp:sp>
    <dsp:sp modelId="{A4BB294E-329B-4BD7-BFA3-ABD6C62B5848}">
      <dsp:nvSpPr>
        <dsp:cNvPr id="0" name=""/>
        <dsp:cNvSpPr/>
      </dsp:nvSpPr>
      <dsp:spPr>
        <a:xfrm rot="10800000">
          <a:off x="5662478" y="2977844"/>
          <a:ext cx="479536" cy="560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5806339" y="3090037"/>
        <a:ext cx="335675" cy="336581"/>
      </dsp:txXfrm>
    </dsp:sp>
    <dsp:sp modelId="{14AD90E6-801B-453A-9E92-FD7605B4D7D3}">
      <dsp:nvSpPr>
        <dsp:cNvPr id="0" name=""/>
        <dsp:cNvSpPr/>
      </dsp:nvSpPr>
      <dsp:spPr>
        <a:xfrm>
          <a:off x="3174317" y="2579738"/>
          <a:ext cx="2261964" cy="1357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Detection and classification of plant disease</a:t>
          </a:r>
          <a:endParaRPr lang="en-US" sz="2100" kern="1200" dirty="0"/>
        </a:p>
      </dsp:txBody>
      <dsp:txXfrm>
        <a:off x="3214067" y="2619488"/>
        <a:ext cx="2182464" cy="1277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3BCFD-F6E4-42ED-AB4F-90B8EADDF07E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BF56-BE68-4B52-B64D-09B681A58A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0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52320-AD13-4425-9F30-7FE281EC9CF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253BE-5B53-407A-8364-E2A130B73E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49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53BE-5B53-407A-8364-E2A130B73E9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E0D21E-A85C-47F7-A0AF-2F6E98EB4B36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5CFC-C2A7-4A44-B7E1-659E908BD845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A502-9DAF-4DF4-A5AC-66DC083B102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CC69-E6A8-4EB5-BF30-76FE247236C8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3BA8-F6E5-4C2A-9269-6958421120FF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3E1A-26ED-4EAC-BB44-1B9386F0A751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E2CE-F310-4E36-A7A9-10203EAB6DC2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1F42-A111-499F-A488-7F25605E168A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00B2-4C1A-4C2C-81E4-FFD1D86048E4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99F3386-0354-455D-97B1-781D5A3DCC84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C5A7DE-841B-41B6-88B4-7BC3EE60E7AA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DC0FDF-7440-4C95-B68C-7F007EB08834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83870" y="2556510"/>
            <a:ext cx="18473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Book Antiqua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40640" y="1447800"/>
            <a:ext cx="9184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56093"/>
            <a:ext cx="1143262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Book Antiqua" pitchFamily="18" charset="0"/>
                <a:cs typeface="Times New Roman" pitchFamily="18" charset="0"/>
              </a:rPr>
              <a:t>                     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1000" y="120879"/>
            <a:ext cx="8610599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SAPTHAGIRI COLLEGE OF ENGINEERING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              (Affiliated to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Visvesvaraya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Technological University,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Belagavi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&amp; Approved by AICTE, New Delhi.)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Department of Computer Science &amp; Engineering   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65480" y="1524001"/>
            <a:ext cx="77724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Presentation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“Sugarcane Crop Support System”</a:t>
            </a:r>
            <a:endParaRPr lang="en-US" sz="28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4953000" y="3429000"/>
            <a:ext cx="2971800" cy="61823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Presented By: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17/09/2019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ubtitle 10"/>
          <p:cNvSpPr txBox="1">
            <a:spLocks/>
          </p:cNvSpPr>
          <p:nvPr/>
        </p:nvSpPr>
        <p:spPr>
          <a:xfrm>
            <a:off x="152401" y="3677096"/>
            <a:ext cx="2667000" cy="1199704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1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Under the Guidance of :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Prof. Anuradha B</a:t>
            </a:r>
            <a:endParaRPr lang="en-IN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Assistant Professor,   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Dept. of CSE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http://www.sapthagiri.edu.in/wp-content/uploads/2018/09/cropped-SEC-logo-1-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404942"/>
            <a:ext cx="882015" cy="8356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85788"/>
              </p:ext>
            </p:extLst>
          </p:nvPr>
        </p:nvGraphicFramePr>
        <p:xfrm>
          <a:off x="5334000" y="3733800"/>
          <a:ext cx="4724400" cy="1552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725"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ASHWIN</a:t>
                      </a:r>
                      <a:r>
                        <a:rPr lang="en-IN" sz="1300" baseline="0" dirty="0" smtClean="0"/>
                        <a:t> RAMESH 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1SG16CS016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BINDHU MV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1SG16CS020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DIVIJ 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1SG16CS029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422"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DIVYA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1SG16CS030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SPECIFICATION</a:t>
            </a:r>
            <a:endParaRPr lang="en-US" dirty="0"/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2272"/>
          </a:xfrm>
        </p:spPr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  Preparing data for the experiments</a:t>
            </a:r>
            <a:endParaRPr lang="en-US" dirty="0"/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/>
        </p:nvGraphicFramePr>
        <p:xfrm>
          <a:off x="228600" y="1905000"/>
          <a:ext cx="8610600" cy="4254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17/09/2019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rinciple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which incorporates uploading the image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ACQUISITION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17/09/2019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971800"/>
            <a:ext cx="2209800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mprovement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data to enhance its quality.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Stretching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Resizing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 Threshold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PRE-PROCESSING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17/09/2019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17/09/2019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2845" y="1371600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xtract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infected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plant from the images uploaded.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artitioning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digital image into multiple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epresentation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image into something that is more meaningful and easier to analyze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features representing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disease recognition 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17/09/2019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UI for real time users</a:t>
            </a:r>
          </a:p>
          <a:p>
            <a:pPr algn="just"/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 of disease</a:t>
            </a:r>
          </a:p>
          <a:p>
            <a:pPr marL="109728" indent="0" algn="just">
              <a:buNone/>
            </a:pP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Suggesting Remedial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OUTCOMES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17/09/2019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37338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dirty="0"/>
          </a:p>
        </p:txBody>
      </p:sp>
      <p:sp>
        <p:nvSpPr>
          <p:cNvPr id="5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17/09/2019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096" y="1543792"/>
            <a:ext cx="7638878" cy="348540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Sugarcane crop is grown in more than 90 countries and accounts upto 70% of sugar . Along with the diversity in the crop there is a huge spectrum of disease the plant can acquire.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system is designed for accurate detection and suggestion of appropriate remedial measures.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17/09/2019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1683791" y="0"/>
            <a:ext cx="6447501" cy="13208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1059873" y="1235035"/>
            <a:ext cx="7841048" cy="3870365"/>
          </a:xfrm>
        </p:spPr>
        <p:txBody>
          <a:bodyPr>
            <a:noAutofit/>
          </a:bodyPr>
          <a:lstStyle/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Sugarcane is the world's largest crop by production quantity, with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1.9 billion tonnes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 produced in 2016.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 It is cultivated on about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26 million hectares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Pests, insects, pathogens infect the plants resulting in  decrease in the production to large scale if not controlled within time.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proposed system mainly deals with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Detection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Prevention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of sugarcane diseases.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17/09/2019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3429000" cy="3886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To design and develop a system for detection and prevention of major sugarcane diseases.</a:t>
            </a:r>
          </a:p>
          <a:p>
            <a:pPr marL="0" indent="0" algn="ctr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oll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295400"/>
            <a:ext cx="2783660" cy="5105400"/>
          </a:xfrm>
          <a:prstGeom prst="rect">
            <a:avLst/>
          </a:prstGeom>
        </p:spPr>
      </p:pic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17/09/2019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efficient system which identifies the disease in sugarcane crop</a:t>
            </a:r>
          </a:p>
          <a:p>
            <a:pPr algn="just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image processing, classify the disease, and provide accurate remedy. </a:t>
            </a:r>
          </a:p>
          <a:p>
            <a:pPr algn="just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the farmers to enhance their crop yield, by reducing the crop loss due to preventable diseases.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SCOPE</a:t>
            </a:r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17/09/2019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039023"/>
              </p:ext>
            </p:extLst>
          </p:nvPr>
        </p:nvGraphicFramePr>
        <p:xfrm>
          <a:off x="228600" y="1143000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1</a:t>
                      </a: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published year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80"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Detecting Sugarcane Borer Diseases Using Support Vector Machine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Tisen</a:t>
                      </a:r>
                      <a:r>
                        <a:rPr lang="en-GB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Huang , </a:t>
                      </a:r>
                      <a:r>
                        <a:rPr lang="en-GB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Rui</a:t>
                      </a:r>
                      <a:r>
                        <a:rPr lang="en-GB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Yang,</a:t>
                      </a:r>
                      <a:r>
                        <a:rPr lang="en-GB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Wenshan</a:t>
                      </a:r>
                      <a:r>
                        <a:rPr lang="en-GB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Huang , </a:t>
                      </a:r>
                      <a:r>
                        <a:rPr lang="en-GB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Yiqi</a:t>
                      </a:r>
                      <a:r>
                        <a:rPr lang="en-GB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Huang , Xi </a:t>
                      </a:r>
                      <a:r>
                        <a:rPr lang="en-GB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Qiao</a:t>
                      </a:r>
                      <a:endParaRPr lang="en-GB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GB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GB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Sugarcane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borer disease is detected using grayscale conversion for image processing ,and SVM algorithm for classification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is applicable only for linear dataset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system is confined to only detect stem related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GB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17/09/2019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17/09/2019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465811"/>
              </p:ext>
            </p:extLst>
          </p:nvPr>
        </p:nvGraphicFramePr>
        <p:xfrm>
          <a:off x="228600" y="1143000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2</a:t>
                      </a: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published year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80"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Sugarcane Disease Detection Using Data Mining</a:t>
                      </a:r>
                    </a:p>
                    <a:p>
                      <a:pPr algn="just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Techniques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GB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Sathiamoorthy</a:t>
                      </a:r>
                      <a:r>
                        <a:rPr lang="en-GB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 </a:t>
                      </a:r>
                      <a:r>
                        <a:rPr lang="en-GB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Ponnusamy</a:t>
                      </a:r>
                      <a:r>
                        <a:rPr lang="en-GB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just"/>
                      <a:r>
                        <a:rPr lang="en-GB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</a:t>
                      </a:r>
                      <a:r>
                        <a:rPr lang="en-GB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Natarajan</a:t>
                      </a:r>
                      <a:endParaRPr lang="en-GB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GB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Datasets are used for experimental studies .Techniques like k means ,MLP are used to predict sugarcane leaf disease 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Dataset  considers only limited attributes and thus cannot be generalized.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system addresses detection of “coal of sugarcane disease”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 vert="horz" anchor="ctr" anchorCtr="1">
            <a:normAutofit fontScale="95833"/>
          </a:bodyPr>
          <a:lstStyle/>
          <a:p>
            <a:pPr marL="109728" indent="0" algn="l">
              <a:buNone/>
            </a:pPr>
            <a:r>
              <a:rPr lang="en-US" sz="2400" dirty="0" smtClean="0"/>
              <a:t> 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17/09/2019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428554"/>
              </p:ext>
            </p:extLst>
          </p:nvPr>
        </p:nvGraphicFramePr>
        <p:xfrm>
          <a:off x="228600" y="1143000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3</a:t>
                      </a: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published year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8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Novel Machine Learning Based Approach For Detection And Classification Of Sugarcane Plant Disease By Using DWT</a:t>
                      </a:r>
                      <a:endParaRPr lang="en-GB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GB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Sravya Reddy, R </a:t>
                      </a:r>
                      <a:r>
                        <a:rPr lang="en-GB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Deepa</a:t>
                      </a:r>
                      <a:r>
                        <a:rPr lang="en-GB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 </a:t>
                      </a:r>
                      <a:r>
                        <a:rPr lang="en-GB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Shalini</a:t>
                      </a:r>
                      <a:r>
                        <a:rPr lang="en-GB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 </a:t>
                      </a:r>
                      <a:r>
                        <a:rPr lang="en-GB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Bhagya</a:t>
                      </a:r>
                      <a:r>
                        <a:rPr lang="en-GB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Divya</a:t>
                      </a:r>
                      <a:endParaRPr lang="en-GB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GB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</a:t>
                      </a: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disease is done using discrete wave length transform algorithm and decision tree approach to classify the disease.</a:t>
                      </a:r>
                    </a:p>
                    <a:p>
                      <a:pPr algn="l"/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Infected plant images are stored in the database.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only for leaves.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high end camera is required to capture images and store it in the dataset.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certain diseases are addressed.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94505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dirty="0" smtClean="0"/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17/09/2019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2371</TotalTime>
  <Words>570</Words>
  <Application>Microsoft Office PowerPoint</Application>
  <PresentationFormat>On-screen Show (4:3)</PresentationFormat>
  <Paragraphs>146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Book Antiqua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    Presentation on “Sugarcane Crop Support System”</vt:lpstr>
      <vt:lpstr>ABSTRACT</vt:lpstr>
      <vt:lpstr>INTRODUCTION</vt:lpstr>
      <vt:lpstr>PROBLEM STATEMENT </vt:lpstr>
      <vt:lpstr>OBJECTIVE AND SCOPE</vt:lpstr>
      <vt:lpstr>LITERATURE SURVEY</vt:lpstr>
      <vt:lpstr>LITERATURE SURVEY</vt:lpstr>
      <vt:lpstr>LITERATURE SURVEY</vt:lpstr>
      <vt:lpstr>PROPOSED SYSTEM</vt:lpstr>
      <vt:lpstr>MODULE SPECIFICATION</vt:lpstr>
      <vt:lpstr>IMAGE ACQUISITION</vt:lpstr>
      <vt:lpstr>IMAGE PRE-PROCESSING</vt:lpstr>
      <vt:lpstr> IMAGE SEGMENTATION </vt:lpstr>
      <vt:lpstr>FEATURE EXTRACTION</vt:lpstr>
      <vt:lpstr>POSSIBLE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SMS</dc:creator>
  <cp:lastModifiedBy>Manju Hosalli</cp:lastModifiedBy>
  <cp:revision>141</cp:revision>
  <dcterms:created xsi:type="dcterms:W3CDTF">2017-12-11T09:44:22Z</dcterms:created>
  <dcterms:modified xsi:type="dcterms:W3CDTF">2019-09-17T09:02:31Z</dcterms:modified>
</cp:coreProperties>
</file>