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75" r:id="rId4"/>
    <p:sldId id="295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282" r:id="rId13"/>
    <p:sldId id="291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044" autoAdjust="0"/>
    <p:restoredTop sz="94660"/>
  </p:normalViewPr>
  <p:slideViewPr>
    <p:cSldViewPr>
      <p:cViewPr>
        <p:scale>
          <a:sx n="81" d="100"/>
          <a:sy n="81" d="100"/>
        </p:scale>
        <p:origin x="-82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3BCFD-F6E4-42ED-AB4F-90B8EADDF07E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BF56-BE68-4B52-B64D-09B681A58A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65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52320-AD13-4425-9F30-7FE281EC9CF0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53BE-5B53-407A-8364-E2A130B73E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3949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53BE-5B53-407A-8364-E2A130B73E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53BE-5B53-407A-8364-E2A130B73E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0D21E-A85C-47F7-A0AF-2F6E98EB4B36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765CFC-C2A7-4A44-B7E1-659E908BD845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3A502-9DAF-4DF4-A5AC-66DC083B102D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DCC69-E6A8-4EB5-BF30-76FE247236C8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063BA8-F6E5-4C2A-9269-6958421120FF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33E1A-26ED-4EAC-BB44-1B9386F0A751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61E2CE-F310-4E36-A7A9-10203EAB6DC2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E31F42-A111-499F-A488-7F25605E168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B00B2-4C1A-4C2C-81E4-FFD1D86048E4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9F3386-0354-455D-97B1-781D5A3DCC84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C5A7DE-841B-41B6-88B4-7BC3EE60E7AA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DC0FDF-7440-4C95-B68C-7F007EB08834}" type="datetime1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86F6F8-5B91-45E7-A4E5-C16927C920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83870" y="2556510"/>
            <a:ext cx="1192530" cy="11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Book Antiqua"/>
              <a:ea typeface="Book Antiqua"/>
              <a:cs typeface="Book Antiqu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40640" y="1447800"/>
            <a:ext cx="918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                      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120879"/>
            <a:ext cx="861059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SAPTHAGIRI COLLEGE OF ENGINEERING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              (Affiliated to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Visvesvaraya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Technological University,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Belagavi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 &amp; Approved by AICTE, New Delhi.)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Book Antiqua" pitchFamily="18" charset="0"/>
                <a:cs typeface="Times New Roman" pitchFamily="18" charset="0"/>
              </a:rPr>
              <a:t>Department of Computer Science &amp; Engineering   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65480" y="1524001"/>
            <a:ext cx="77724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“Sugarcane Crop Support System”</a:t>
            </a:r>
            <a:endParaRPr lang="en-US" sz="2800" i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953000" y="3429000"/>
            <a:ext cx="2971800" cy="6182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" name="Subtitle 10"/>
          <p:cNvSpPr txBox="1">
            <a:spLocks/>
          </p:cNvSpPr>
          <p:nvPr/>
        </p:nvSpPr>
        <p:spPr>
          <a:xfrm>
            <a:off x="152401" y="3677096"/>
            <a:ext cx="2667000" cy="1199704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Under the Guidance of :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Prof. Anuradha B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 algn="l"/>
            <a:r>
              <a:rPr lang="en-US" sz="1800" b="1" dirty="0" smtClean="0">
                <a:solidFill>
                  <a:srgbClr val="0070C0"/>
                </a:solidFill>
              </a:rPr>
              <a:t> Assistant Professor,   </a:t>
            </a:r>
          </a:p>
          <a:p>
            <a:pPr algn="l"/>
            <a:r>
              <a:rPr lang="en-US" sz="1800" b="1" dirty="0" smtClean="0">
                <a:solidFill>
                  <a:srgbClr val="0070C0"/>
                </a:solidFill>
              </a:rPr>
              <a:t> Dept. of CSE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14" name="Picture 13" descr="http://www.sapthagiri.edu.in/wp-content/uploads/2018/09/cropped-SEC-logo-1-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960" y="404942"/>
            <a:ext cx="882015" cy="8356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0" y="3733800"/>
          <a:ext cx="4724400" cy="1552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2362200"/>
              </a:tblGrid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ASHWIN</a:t>
                      </a:r>
                      <a:r>
                        <a:rPr lang="en-IN" sz="1300" baseline="0" dirty="0" smtClean="0"/>
                        <a:t> RAMESH 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1SG16CS016</a:t>
                      </a:r>
                      <a:endParaRPr lang="en-US" sz="1300" dirty="0"/>
                    </a:p>
                  </a:txBody>
                  <a:tcPr/>
                </a:tc>
              </a:tr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BINDHU </a:t>
                      </a:r>
                      <a:r>
                        <a:rPr lang="en-IN" sz="1300" dirty="0" smtClean="0"/>
                        <a:t>M V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1SG16CS020</a:t>
                      </a:r>
                      <a:endParaRPr lang="en-US" sz="1300" dirty="0"/>
                    </a:p>
                  </a:txBody>
                  <a:tcPr/>
                </a:tc>
              </a:tr>
              <a:tr h="338725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DIVIJ N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1SG16CS029</a:t>
                      </a:r>
                      <a:endParaRPr lang="en-US" sz="1300" dirty="0"/>
                    </a:p>
                  </a:txBody>
                  <a:tcPr/>
                </a:tc>
              </a:tr>
              <a:tr h="536422"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DIVYA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dirty="0" smtClean="0"/>
                        <a:t>1SG16CS030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465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 vert="horz" anchor="ctr" anchorCtr="1">
            <a:normAutofit fontScale="95833"/>
          </a:bodyPr>
          <a:lstStyle/>
          <a:p>
            <a:pPr marL="109728" indent="0" algn="l">
              <a:buNone/>
            </a:pPr>
            <a:r>
              <a:rPr lang="en-US" sz="2400" dirty="0" smtClean="0"/>
              <a:t> 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6335523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8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Algorithm for Plant Diseases Detection</a:t>
                      </a:r>
                    </a:p>
                    <a:p>
                      <a:pPr algn="just"/>
                      <a:r>
                        <a:rPr kumimoji="0"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Based on </a:t>
                      </a:r>
                      <a:r>
                        <a:rPr kumimoji="0" lang="en-GB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</a:t>
                      </a:r>
                      <a:r>
                        <a:rPr kumimoji="0"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Features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MOSBAH EL SGHAIR, RAKA JOVANOVIC, MILAN TUBA</a:t>
                      </a:r>
                    </a:p>
                    <a:p>
                      <a:pPr algn="just"/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(IJAS Vol.2)</a:t>
                      </a: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GB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Four different color models were tested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and compared: RGB,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YCbCr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HSI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color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model. Median filter is employed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for image smoothing (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Noise reduction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).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Kapur’s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thresholding for plant diseases detection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was proposed.</a:t>
                      </a:r>
                      <a:endParaRPr lang="en-GB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Emphasis only on image pre-processing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Disturbance due to vein is present in RGB models.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Calculative dimensions of disease spot is not considered.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en-GB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64944738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9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GB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Real-time </a:t>
                      </a:r>
                      <a:r>
                        <a:rPr kumimoji="0" lang="en-GB" sz="18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Hevea</a:t>
                      </a:r>
                      <a:r>
                        <a:rPr kumimoji="0" lang="en-GB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Leaves Diseases Identification using </a:t>
                      </a:r>
                      <a:r>
                        <a:rPr kumimoji="0" lang="en-GB" sz="18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Sobel</a:t>
                      </a:r>
                      <a:r>
                        <a:rPr kumimoji="0" lang="en-GB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Edge Algorithm on FPGA: A Preliminary Study. 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NORFARAHIN MOHD YUSOFF, ILI SHAIRAH ABDUL HALIM, NOOR EZAN ABDULLAH, A’ZRAA AFHZAN AB. RAHIM. </a:t>
                      </a:r>
                      <a:endParaRPr kumimoji="0" lang="en-US" sz="18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/>
                      <a:endParaRPr kumimoji="0" lang="en-IN" sz="1800" b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0" lang="en-IN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(ICSGRC)</a:t>
                      </a:r>
                      <a:endParaRPr lang="en-GB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GB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Sobel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Edge Algorithm is used.</a:t>
                      </a:r>
                      <a:endParaRPr lang="en-GB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Images of 1280*960 pixels are used.</a:t>
                      </a:r>
                    </a:p>
                    <a:p>
                      <a:pPr algn="just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Used for detection of Leaf diseases in </a:t>
                      </a:r>
                      <a:r>
                        <a:rPr lang="en-GB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Hevea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 plant.</a:t>
                      </a:r>
                    </a:p>
                    <a:p>
                      <a:pPr algn="just"/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Used for detection of leaf disease.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fixed ratio of image.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 vert="horz" anchor="ctr" anchorCtr="1">
            <a:normAutofit fontScale="95833"/>
          </a:bodyPr>
          <a:lstStyle/>
          <a:p>
            <a:pPr marL="109728" indent="0" algn="l">
              <a:buNone/>
            </a:pPr>
            <a:r>
              <a:rPr lang="en-US" sz="2400" dirty="0" smtClean="0"/>
              <a:t> 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61695907"/>
              </p:ext>
            </p:extLst>
          </p:nvPr>
        </p:nvGraphicFramePr>
        <p:xfrm>
          <a:off x="228601" y="1066800"/>
          <a:ext cx="868679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771"/>
                <a:gridCol w="2370831"/>
                <a:gridCol w="2605102"/>
                <a:gridCol w="1771095"/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10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79520">
                <a:tc>
                  <a:txBody>
                    <a:bodyPr/>
                    <a:lstStyle/>
                    <a:p>
                      <a:r>
                        <a:rPr kumimoji="0" lang="en-GB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Investigation Into Machine Learning Regression</a:t>
                      </a:r>
                    </a:p>
                    <a:p>
                      <a:r>
                        <a:rPr kumimoji="0" lang="en-GB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Techniques for the Leaf Rust Disease Detection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</a:t>
                      </a:r>
                      <a:r>
                        <a:rPr kumimoji="0" lang="en-US" sz="18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Hyperspectral</a:t>
                      </a:r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Measurement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DAVOUD ASHOURLOO, HOSSEIN AGHIGHI, ALI AKBAR MATKAN, MOHAMMAD REZA MOBASHERI, AND AMIR MOEINI RAD.</a:t>
                      </a:r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(IEEE)</a:t>
                      </a: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GB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Spectral data of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leaf is used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ASD-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Spectroradiometer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used.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Another set of photos were taken in RGB and converted to HSI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baseline="0" smtClean="0">
                          <a:latin typeface="Times New Roman" pitchFamily="18" charset="0"/>
                          <a:cs typeface="Times New Roman" pitchFamily="18" charset="0"/>
                        </a:rPr>
                        <a:t>GPR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 is used.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expert assistance.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GB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</a:t>
                      </a:r>
                      <a:r>
                        <a:rPr lang="en-GB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spectrodiameter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canon camera.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GB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3429000" cy="3886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To design and develop a system for detection and prevention of major sugarcane diseases.</a:t>
            </a:r>
          </a:p>
          <a:p>
            <a:pPr marL="0" indent="0" algn="ctr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oll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295400"/>
            <a:ext cx="2783660" cy="5105400"/>
          </a:xfrm>
          <a:prstGeom prst="rect">
            <a:avLst/>
          </a:prstGeom>
        </p:spPr>
      </p:pic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077200" cy="3733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/>
          </a:p>
        </p:txBody>
      </p:sp>
      <p:sp>
        <p:nvSpPr>
          <p:cNvPr id="5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683791" y="0"/>
            <a:ext cx="6447501" cy="13208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1059873" y="1235035"/>
            <a:ext cx="7841048" cy="3870365"/>
          </a:xfrm>
        </p:spPr>
        <p:txBody>
          <a:bodyPr>
            <a:noAutofit/>
          </a:bodyPr>
          <a:lstStyle/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Sugarcane is the world's largest crop by production quantity, with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1.9 billion tonnes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produced in 2016.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It is cultivated on about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26 million hectares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Pests, insects, pathogens infect the plants resulting in  decrease in the production to large scale if not controlled within time.</a:t>
            </a:r>
          </a:p>
          <a:p>
            <a:pPr algn="just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proposed system mainly deals with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Prevention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of sugarcane diseases.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25486221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1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r>
                        <a:rPr kumimoji="0" lang="en-GB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Early Detection of Grapes Diseases Using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Machine Learning and IoT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SUYASH S. PATIL, SANDEEP A. THORAT</a:t>
                      </a:r>
                      <a:r>
                        <a:rPr kumimoji="0" lang="en-GB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endParaRPr lang="en-GB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(CCIP)</a:t>
                      </a:r>
                    </a:p>
                    <a:p>
                      <a:pPr algn="ctr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lang="en-GB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Using Statistical and Hidden Markov Model to detect diseased grape plants.</a:t>
                      </a:r>
                    </a:p>
                    <a:p>
                      <a:pPr algn="just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Using of Sensor Networks and </a:t>
                      </a:r>
                      <a:r>
                        <a:rPr lang="en-GB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WiFi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 modules for transmission of data.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Huge implementation cost.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active connection to cloud from sensors and requires users to have active net connection.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4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 vert="horz" anchor="ctr" anchorCtr="1">
            <a:normAutofit fontScale="95833"/>
          </a:bodyPr>
          <a:lstStyle/>
          <a:p>
            <a:pPr marL="109728" indent="0" algn="l">
              <a:buNone/>
            </a:pPr>
            <a:r>
              <a:rPr lang="en-US" sz="2400" dirty="0" smtClean="0"/>
              <a:t> 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68486769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2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Novel Machine Learning Based Approach For Detection And Classification Of Sugarcane Plant Disease By Using DWT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SRAVYA REDDY, R DEEPA, S SHALINI, P BHAGYA DIVYA</a:t>
                      </a:r>
                    </a:p>
                    <a:p>
                      <a:pPr algn="ctr"/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(IRJET Vol.4)</a:t>
                      </a: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GB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Detection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disease is done using discrete wave length transform algorithm and decision tree approach to classify the disease.</a:t>
                      </a:r>
                    </a:p>
                    <a:p>
                      <a:pPr algn="l"/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Infected plant images are stored in the database and are compared with the input image. 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Specific only for leaves.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 high end camera is required to capture images.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Only certain diseases are addressed.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92469973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3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Detecting Sugarcane Borer Diseases Using Support Vector Machine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TISEN HUANG , RUI YANG, WENSHAN</a:t>
                      </a:r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HUANG , YIQI HUANG , XI QIAO.</a:t>
                      </a:r>
                    </a:p>
                    <a:p>
                      <a:pPr algn="just"/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GB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(CHINESE UNIVERSITY OF HONG-KONG, ELSEVIER)</a:t>
                      </a: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GB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Sugarcane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borer disease is detected using greyscale conversion for image processing , and SVM algorithm for 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classification.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SVM is applicable only for linear dataset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The proposed system is confined to only detect stem related 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disease.</a:t>
                      </a:r>
                      <a:endParaRPr lang="en-GB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34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79561386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4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Sugarcane Disease Detection Using Data Mining</a:t>
                      </a:r>
                    </a:p>
                    <a:p>
                      <a:pPr algn="just"/>
                      <a:r>
                        <a:rPr kumimoji="0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Techniques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S SATHIAMOORTHY, R PONNUSAMY,</a:t>
                      </a:r>
                    </a:p>
                    <a:p>
                      <a:pPr algn="just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M NATARAJAN.</a:t>
                      </a:r>
                    </a:p>
                    <a:p>
                      <a:pPr algn="just"/>
                      <a:endParaRPr lang="en-GB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(IJRAT</a:t>
                      </a:r>
                    </a:p>
                    <a:p>
                      <a:pPr algn="ctr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E-ISSN:</a:t>
                      </a:r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2321-9637)</a:t>
                      </a: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lang="en-GB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Datasets are used for experimental studies . Techniques like k means , MLP are used to predict sugarcane leaf disease .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 Dataset  considers only limited attributes and thus cannot be generalized.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The proposed system addresses detection of “coal of sugarcane disease”.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 vert="horz" anchor="ctr" anchorCtr="1">
            <a:normAutofit fontScale="95833"/>
          </a:bodyPr>
          <a:lstStyle/>
          <a:p>
            <a:pPr marL="109728" indent="0" algn="l">
              <a:buNone/>
            </a:pPr>
            <a:r>
              <a:rPr lang="en-US" sz="2400" dirty="0" smtClean="0"/>
              <a:t> 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50636432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Title 5</a:t>
                      </a:r>
                    </a:p>
                    <a:p>
                      <a:pPr algn="ctr"/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GB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Paddy Disease Detection System using Image Processing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RADHIAH BINTI ZAINON</a:t>
                      </a:r>
                    </a:p>
                    <a:p>
                      <a:pPr algn="just"/>
                      <a:endParaRPr kumimoji="0" lang="en-IN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2012</a:t>
                      </a:r>
                      <a:endParaRPr lang="en-GB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Binary </a:t>
                      </a:r>
                      <a:r>
                        <a:rPr kumimoji="0" lang="en-GB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 of the paddy leaves is used to identify the diseased plant.</a:t>
                      </a:r>
                      <a:endParaRPr lang="en-GB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kumimoji="0" lang="en-GB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binary image is a digital image that has only to possible values for each pixel, typically black and white.</a:t>
                      </a:r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 vert="horz" anchor="ctr" anchorCtr="1">
            <a:normAutofit fontScale="95833"/>
          </a:bodyPr>
          <a:lstStyle/>
          <a:p>
            <a:pPr marL="109728" indent="0" algn="l">
              <a:buNone/>
            </a:pPr>
            <a:r>
              <a:rPr lang="en-US" sz="2400" dirty="0" smtClean="0"/>
              <a:t> 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6335523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133600"/>
                <a:gridCol w="2762250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6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Leaf Disease Detection Using Image Processing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SUJATHA R, Y SRAVAN KUMAR AND GARINE UMA AKHIL .</a:t>
                      </a:r>
                    </a:p>
                    <a:p>
                      <a:pPr algn="just"/>
                      <a:endParaRPr lang="en-US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IN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(JCHPS Vol.10)</a:t>
                      </a:r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GB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Converting RGB to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HSI (Hue, Saturation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, Intensity) image.</a:t>
                      </a:r>
                    </a:p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SVM and k-means clustering has been used in this System.</a:t>
                      </a:r>
                      <a:endParaRPr lang="en-GB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HSI separates the intensity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luma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 from color information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chroma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 vert="horz" anchor="ctr" anchorCtr="1">
            <a:normAutofit fontScale="95833"/>
          </a:bodyPr>
          <a:lstStyle/>
          <a:p>
            <a:pPr marL="109728" indent="0" algn="l">
              <a:buNone/>
            </a:pPr>
            <a:r>
              <a:rPr lang="en-US" sz="2400" dirty="0" smtClean="0"/>
              <a:t> 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F6F8-5B91-45E7-A4E5-C16927C920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dirty="0" smtClean="0"/>
              <a:t>08/11/2019</a:t>
            </a:r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6335523"/>
              </p:ext>
            </p:extLst>
          </p:nvPr>
        </p:nvGraphicFramePr>
        <p:xfrm>
          <a:off x="228600" y="1143000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218267"/>
                <a:gridCol w="2677583"/>
                <a:gridCol w="219075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 7</a:t>
                      </a: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Author and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published year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algn="just"/>
                      <a:r>
                        <a:rPr kumimoji="0"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Plant Disease Detection Using Different</a:t>
                      </a:r>
                    </a:p>
                    <a:p>
                      <a:pPr algn="just"/>
                      <a:r>
                        <a:rPr kumimoji="0"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Algorithms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b="0" dirty="0" smtClean="0">
                          <a:latin typeface="Times New Roman" pitchFamily="18" charset="0"/>
                          <a:cs typeface="Times New Roman" pitchFamily="18" charset="0"/>
                        </a:rPr>
                        <a:t>TRIMI NEHA TETE, SUSHMA KAMLU</a:t>
                      </a:r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GB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(RICE Vol.10)</a:t>
                      </a:r>
                    </a:p>
                    <a:p>
                      <a:pPr algn="ctr"/>
                      <a:r>
                        <a:rPr lang="en-GB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lang="en-GB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Two different s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egmentation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techniques: Thresholding and K-means </a:t>
                      </a:r>
                      <a:r>
                        <a:rPr kumimoji="0"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clustering algorithm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classification technique such as Artificial neural network (feed forward back propagation).</a:t>
                      </a:r>
                      <a:endParaRPr lang="en-GB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Thresholding cannot be applied on images with low variation.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Difficult to predict the k value manually.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  <a:endParaRPr kumimoji="0" 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2546</TotalTime>
  <Words>938</Words>
  <Application>Microsoft Office PowerPoint</Application>
  <PresentationFormat>On-screen Show (4:3)</PresentationFormat>
  <Paragraphs>210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    Presentation on “Sugarcane Crop Support System”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Slide 9</vt:lpstr>
      <vt:lpstr>LITERATURE SURVEY</vt:lpstr>
      <vt:lpstr>LITERATURE SURVEY</vt:lpstr>
      <vt:lpstr>LITERATURE SURVEY</vt:lpstr>
      <vt:lpstr>PROBLEM STATEMENT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SMS</dc:creator>
  <cp:lastModifiedBy>Atabz</cp:lastModifiedBy>
  <cp:revision>153</cp:revision>
  <dcterms:created xsi:type="dcterms:W3CDTF">2017-12-11T09:44:22Z</dcterms:created>
  <dcterms:modified xsi:type="dcterms:W3CDTF">2019-11-08T09:25:37Z</dcterms:modified>
</cp:coreProperties>
</file>