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7" r:id="rId3"/>
    <p:sldId id="279" r:id="rId4"/>
    <p:sldId id="305" r:id="rId5"/>
    <p:sldId id="308" r:id="rId6"/>
    <p:sldId id="321" r:id="rId7"/>
    <p:sldId id="326" r:id="rId8"/>
    <p:sldId id="314" r:id="rId9"/>
    <p:sldId id="315" r:id="rId10"/>
    <p:sldId id="316" r:id="rId11"/>
    <p:sldId id="317" r:id="rId12"/>
    <p:sldId id="322" r:id="rId13"/>
    <p:sldId id="324" r:id="rId14"/>
    <p:sldId id="323" r:id="rId15"/>
    <p:sldId id="325" r:id="rId16"/>
    <p:sldId id="310" r:id="rId17"/>
    <p:sldId id="309" r:id="rId18"/>
    <p:sldId id="311" r:id="rId19"/>
    <p:sldId id="312" r:id="rId20"/>
    <p:sldId id="313" r:id="rId21"/>
    <p:sldId id="319" r:id="rId22"/>
    <p:sldId id="320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." initials="d." lastIdx="1" clrIdx="0">
    <p:extLst>
      <p:ext uri="{19B8F6BF-5375-455C-9EA6-DF929625EA0E}">
        <p15:presenceInfo xmlns:p15="http://schemas.microsoft.com/office/powerpoint/2012/main" userId="divya 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4" autoAdjust="0"/>
    <p:restoredTop sz="94660"/>
  </p:normalViewPr>
  <p:slideViewPr>
    <p:cSldViewPr>
      <p:cViewPr>
        <p:scale>
          <a:sx n="111" d="100"/>
          <a:sy n="111" d="100"/>
        </p:scale>
        <p:origin x="432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3BCFD-F6E4-42ED-AB4F-90B8EADDF07E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BF56-BE68-4B52-B64D-09B681A58A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52320-AD13-4425-9F30-7FE281EC9CF0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253BE-5B53-407A-8364-E2A130B73E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49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53BE-5B53-407A-8364-E2A130B73E9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83870" y="2556510"/>
            <a:ext cx="1192530" cy="11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Book Antiqua"/>
              <a:ea typeface="Book Antiqua"/>
              <a:cs typeface="Book Antiqu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40640" y="1447800"/>
            <a:ext cx="918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                      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120879"/>
            <a:ext cx="861059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SAPTHAGIRI COLLEGE OF ENGINEERING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              (Affiliated to </a:t>
            </a:r>
            <a:r>
              <a:rPr kumimoji="0" lang="en-US" sz="10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Visvesvaraya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Technological University, </a:t>
            </a:r>
            <a:r>
              <a:rPr kumimoji="0" lang="en-US" sz="10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Belagavi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&amp; Approved by AICTE, New Delhi.)</a:t>
            </a:r>
            <a:endParaRPr kumimoji="0" lang="en-US" sz="10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Department of Computer Science &amp; Engineering   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65480" y="1524001"/>
            <a:ext cx="7772400" cy="12192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“Sugarcane Crop Support System”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953000" y="3429000"/>
            <a:ext cx="2971800" cy="61823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" name="Subtitle 10"/>
          <p:cNvSpPr txBox="1">
            <a:spLocks/>
          </p:cNvSpPr>
          <p:nvPr/>
        </p:nvSpPr>
        <p:spPr>
          <a:xfrm>
            <a:off x="152401" y="3677096"/>
            <a:ext cx="2667000" cy="1199704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1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Under the Guidance of :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Prof. Anuradha B</a:t>
            </a:r>
            <a:endParaRPr lang="en-IN" sz="1800" b="1" dirty="0">
              <a:solidFill>
                <a:srgbClr val="0070C0"/>
              </a:solidFill>
            </a:endParaRPr>
          </a:p>
          <a:p>
            <a:pPr algn="l"/>
            <a:r>
              <a:rPr lang="en-US" sz="1800" b="1" dirty="0">
                <a:solidFill>
                  <a:srgbClr val="0070C0"/>
                </a:solidFill>
              </a:rPr>
              <a:t> Assistant Professor,   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</a:rPr>
              <a:t> Dept. of CSE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14" name="Picture 13" descr="http://www.sapthagiri.edu.in/wp-content/uploads/2018/09/cropped-SEC-logo-1-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404942"/>
            <a:ext cx="882015" cy="8356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0" y="3733800"/>
          <a:ext cx="4724400" cy="155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725">
                <a:tc>
                  <a:txBody>
                    <a:bodyPr/>
                    <a:lstStyle/>
                    <a:p>
                      <a:pPr algn="l"/>
                      <a:r>
                        <a:rPr lang="en-IN" sz="1300" dirty="0"/>
                        <a:t>ASHWIN</a:t>
                      </a:r>
                      <a:r>
                        <a:rPr lang="en-IN" sz="1300" baseline="0" dirty="0"/>
                        <a:t> RAMESH 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/>
                        <a:t>1SG16CS016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l"/>
                      <a:r>
                        <a:rPr lang="en-IN" sz="1300" dirty="0"/>
                        <a:t>BINDHU M V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/>
                        <a:t>1SG16CS020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l"/>
                      <a:r>
                        <a:rPr lang="en-IN" sz="1300" dirty="0"/>
                        <a:t>DIVIJ 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/>
                        <a:t>1SG16CS029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22">
                <a:tc>
                  <a:txBody>
                    <a:bodyPr/>
                    <a:lstStyle/>
                    <a:p>
                      <a:pPr algn="l"/>
                      <a:r>
                        <a:rPr lang="en-IN" sz="1300" dirty="0"/>
                        <a:t>DIVYA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/>
                        <a:t>1SG16CS030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2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F3467D-0995-4E48-9858-B2F88032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HSV- Hue, Saturation, Value.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Hue: color or tint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Saturation: shade 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Value:Brightness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 color model makes object discrimination easier.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suitable color space for color based image segmentation.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C29DB-0A97-49B6-9879-66FFECE0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F7526-ECB7-4EF7-8858-9348E8EA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028482-2AE5-4373-BE8C-08310082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860632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 IN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37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4170B2-5064-44DC-A7C3-1CE5987F3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" y="1676400"/>
            <a:ext cx="1600200" cy="154271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E910E-7241-4C0F-BC07-05F06280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7B231-6BA4-4579-9AF4-03CE81BC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CAD1B3-9131-4725-AF87-9AA8E751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OUTPUT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1D7C8-15EA-47E6-BCE2-CF5394432D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05142"/>
            <a:ext cx="1600200" cy="1542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2E43C0-13A3-4789-9893-72EC860131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80" y="4282171"/>
            <a:ext cx="1600200" cy="1542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5235F4-ACA2-4F21-93DB-E8CA93E828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21" y="4282171"/>
            <a:ext cx="1600200" cy="1542715"/>
          </a:xfrm>
          <a:prstGeom prst="rect">
            <a:avLst/>
          </a:prstGeom>
        </p:spPr>
      </p:pic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01E946B-8A1C-4499-A40D-962EF38710FF}"/>
              </a:ext>
            </a:extLst>
          </p:cNvPr>
          <p:cNvSpPr/>
          <p:nvPr/>
        </p:nvSpPr>
        <p:spPr>
          <a:xfrm>
            <a:off x="457200" y="1600200"/>
            <a:ext cx="1905000" cy="1752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656F045-CD48-47D1-BBD5-5DB3DF825FEE}"/>
              </a:ext>
            </a:extLst>
          </p:cNvPr>
          <p:cNvSpPr/>
          <p:nvPr/>
        </p:nvSpPr>
        <p:spPr>
          <a:xfrm>
            <a:off x="2895600" y="1610228"/>
            <a:ext cx="1905000" cy="1752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4F56EFA5-A4CD-44A7-8D14-6E6D5AEBEB21}"/>
              </a:ext>
            </a:extLst>
          </p:cNvPr>
          <p:cNvSpPr/>
          <p:nvPr/>
        </p:nvSpPr>
        <p:spPr>
          <a:xfrm>
            <a:off x="4344280" y="4158995"/>
            <a:ext cx="1905000" cy="1752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87F540E-B2C2-468C-9DD3-4925F5179698}"/>
              </a:ext>
            </a:extLst>
          </p:cNvPr>
          <p:cNvSpPr/>
          <p:nvPr/>
        </p:nvSpPr>
        <p:spPr>
          <a:xfrm>
            <a:off x="6628521" y="4177228"/>
            <a:ext cx="1905000" cy="1752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A07151-4108-42EA-9364-309CFA85796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362200" y="2476500"/>
            <a:ext cx="533400" cy="10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69BEE4-F28F-44AA-BDEC-10E8908EC8B5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249280" y="5035295"/>
            <a:ext cx="379241" cy="18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536191-F31D-41C2-9979-82017E078F76}"/>
              </a:ext>
            </a:extLst>
          </p:cNvPr>
          <p:cNvSpPr/>
          <p:nvPr/>
        </p:nvSpPr>
        <p:spPr>
          <a:xfrm>
            <a:off x="152400" y="1417638"/>
            <a:ext cx="4953000" cy="2163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7F94E1-2D34-4E32-95E4-D3F3E34A8B11}"/>
              </a:ext>
            </a:extLst>
          </p:cNvPr>
          <p:cNvSpPr/>
          <p:nvPr/>
        </p:nvSpPr>
        <p:spPr>
          <a:xfrm>
            <a:off x="3962400" y="3953414"/>
            <a:ext cx="4953000" cy="2163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1A11A-A4EE-4DCD-9896-E47561BCA1E4}"/>
              </a:ext>
            </a:extLst>
          </p:cNvPr>
          <p:cNvSpPr txBox="1"/>
          <p:nvPr/>
        </p:nvSpPr>
        <p:spPr>
          <a:xfrm>
            <a:off x="455587" y="3603171"/>
            <a:ext cx="17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3A72F-CDE8-4D0D-9764-F50DB674107F}"/>
              </a:ext>
            </a:extLst>
          </p:cNvPr>
          <p:cNvSpPr txBox="1"/>
          <p:nvPr/>
        </p:nvSpPr>
        <p:spPr>
          <a:xfrm>
            <a:off x="2980134" y="3584082"/>
            <a:ext cx="22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 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D4AF4-315C-453B-90CE-B2C2DB3FA7E3}"/>
              </a:ext>
            </a:extLst>
          </p:cNvPr>
          <p:cNvSpPr txBox="1"/>
          <p:nvPr/>
        </p:nvSpPr>
        <p:spPr>
          <a:xfrm>
            <a:off x="4670311" y="6135409"/>
            <a:ext cx="17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57684E-4301-4705-9571-6FBD8F9A74D3}"/>
              </a:ext>
            </a:extLst>
          </p:cNvPr>
          <p:cNvSpPr txBox="1"/>
          <p:nvPr/>
        </p:nvSpPr>
        <p:spPr>
          <a:xfrm>
            <a:off x="6620500" y="6135409"/>
            <a:ext cx="22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261410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is the process by which certain features of interest within an image are detected and represented for further processing.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marks the transition from pictorial to non-pictorial (quantitative) data representation.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representation can be subsequently used as an input for classification techniques.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00689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5088"/>
            <a:ext cx="91440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 FOR FEATURE EXTRACTION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838200" y="1497340"/>
            <a:ext cx="4040188" cy="396557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ORB(Oriented Robust Binary)is used for feature extraction of the preprocessed images.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 in turn uses FAST key point detector and brief descriptors 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68437"/>
            <a:ext cx="3352800" cy="3941763"/>
          </a:xfrm>
        </p:spPr>
      </p:pic>
    </p:spTree>
    <p:extLst>
      <p:ext uri="{BB962C8B-B14F-4D97-AF65-F5344CB8AC3E}">
        <p14:creationId xmlns:p14="http://schemas.microsoft.com/office/powerpoint/2010/main" val="268691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3940968" cy="45259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task of establishing correspondence between 2 images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BruteForce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Matcher is used for feature Matching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17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MATCHING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1328"/>
            <a:ext cx="4267200" cy="4925981"/>
          </a:xfrm>
        </p:spPr>
      </p:pic>
    </p:spTree>
    <p:extLst>
      <p:ext uri="{BB962C8B-B14F-4D97-AF65-F5344CB8AC3E}">
        <p14:creationId xmlns:p14="http://schemas.microsoft.com/office/powerpoint/2010/main" val="391824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45EB-C2C7-474D-8960-75AAD8CE5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95B8-E238-4A40-8037-C36C0777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2A311-6A49-45EE-9B47-C6B78B65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5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1957"/>
            <a:ext cx="8229600" cy="434432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TENSORFLOW 2.0 ON DEVICE DEPLOYMENT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97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TENSORFLOW LITE CONVERTER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5" y="1481138"/>
            <a:ext cx="8208349" cy="4525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utoShape 2" descr="TFLite converter work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TFLite converter workfl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TFLite converter workflow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4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610600" cy="4730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6575" y="84296"/>
            <a:ext cx="8229600" cy="1143000"/>
          </a:xfrm>
        </p:spPr>
        <p:txBody>
          <a:bodyPr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OUTPUTS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703" y="1177687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MODEL SUMMARY</a:t>
            </a:r>
          </a:p>
        </p:txBody>
      </p:sp>
    </p:spTree>
    <p:extLst>
      <p:ext uri="{BB962C8B-B14F-4D97-AF65-F5344CB8AC3E}">
        <p14:creationId xmlns:p14="http://schemas.microsoft.com/office/powerpoint/2010/main" val="367922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6683"/>
            <a:ext cx="8229600" cy="427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76445"/>
            <a:ext cx="380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203765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26" y="1828800"/>
            <a:ext cx="7638878" cy="3485408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Sugarcane crop is grown in more than 90 countries and accounts upto 70% of sugar . Along with the diversity in the crop there is a huge spectrum of disease the plant can acquire.</a:t>
            </a:r>
          </a:p>
          <a:p>
            <a:pPr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system is designed for accurate detection and suggestion of appropriate remedial measures.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17/09/2019</a:t>
            </a:r>
          </a:p>
        </p:txBody>
      </p:sp>
    </p:spTree>
    <p:extLst>
      <p:ext uri="{BB962C8B-B14F-4D97-AF65-F5344CB8AC3E}">
        <p14:creationId xmlns:p14="http://schemas.microsoft.com/office/powerpoint/2010/main" val="747165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10404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3.EVALUATE THE MODEL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2895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47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9F39D-BB77-402B-A3D5-0886450F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5B77-F77B-400D-BC34-3CEEBE91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714B9-DDBA-4142-9A68-50D05253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ANDROID APPLICATION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55A43-5480-4E90-A709-2221A4D5A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90" y="2057201"/>
            <a:ext cx="1610924" cy="3330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D29686-46F8-49BD-9EBA-483616C619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06" y="2057201"/>
            <a:ext cx="1634844" cy="3330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CB9A2E-C10D-4AD2-8487-29C5ED42AF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57202"/>
            <a:ext cx="1626310" cy="3330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F06FB4-F7DF-406B-85D9-C1405F848A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202"/>
            <a:ext cx="1612165" cy="33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98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DD2D5-0FFC-48EC-9278-9C8CACFD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B824-B2B3-49B9-8755-FFCD5D0A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73121F-60AB-4605-BDFD-8D38F51D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+ TF-LITE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014CC9-3503-4511-B150-E15DD7E2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680"/>
            <a:ext cx="914400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45620D-483F-4582-85D8-10D5BB0DC981}"/>
              </a:ext>
            </a:extLst>
          </p:cNvPr>
          <p:cNvSpPr txBox="1"/>
          <p:nvPr/>
        </p:nvSpPr>
        <p:spPr>
          <a:xfrm>
            <a:off x="228600" y="4305499"/>
            <a:ext cx="6324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 integration on Android Application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made easy</a:t>
            </a:r>
          </a:p>
        </p:txBody>
      </p:sp>
    </p:spTree>
    <p:extLst>
      <p:ext uri="{BB962C8B-B14F-4D97-AF65-F5344CB8AC3E}">
        <p14:creationId xmlns:p14="http://schemas.microsoft.com/office/powerpoint/2010/main" val="388337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077200" cy="37338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/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841048" cy="1905001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841048" cy="3870365"/>
          </a:xfrm>
        </p:spPr>
        <p:txBody>
          <a:bodyPr>
            <a:noAutofit/>
          </a:bodyPr>
          <a:lstStyle/>
          <a:p>
            <a:pPr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Sugarcane is the world's largest crop by production quantity, with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1.9 billion tonnes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produced in 2016.</a:t>
            </a:r>
          </a:p>
          <a:p>
            <a:pPr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 It is cultivated on about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26 million hectares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Primarily grown in Brazil, India, China and Thailand. </a:t>
            </a:r>
          </a:p>
          <a:p>
            <a:pPr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Pests, insects, pathogens infect the plants resulting in  decrease in the production to large scale if not controlled within time.</a:t>
            </a:r>
          </a:p>
          <a:p>
            <a:pPr marL="109728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 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34290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To design and develop a system for detection and prevention of major sugarcane diseases.</a:t>
            </a:r>
          </a:p>
          <a:p>
            <a:pPr marL="0" indent="0" algn="ctr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oll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295400"/>
            <a:ext cx="2783660" cy="5105400"/>
          </a:xfrm>
          <a:prstGeom prst="rect">
            <a:avLst/>
          </a:prstGeom>
        </p:spPr>
      </p:pic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2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09-03-2020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ARCHITECTURE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34CE2-2CBF-4AC1-A3D3-9E7027C2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37930"/>
            <a:ext cx="7193279" cy="41821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DEA186-076A-4933-B860-C79BA8ADE981}"/>
              </a:ext>
            </a:extLst>
          </p:cNvPr>
          <p:cNvSpPr/>
          <p:nvPr/>
        </p:nvSpPr>
        <p:spPr>
          <a:xfrm>
            <a:off x="989416" y="2320926"/>
            <a:ext cx="16401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86B1F-16D0-4BF9-8CDC-57134C084F86}"/>
              </a:ext>
            </a:extLst>
          </p:cNvPr>
          <p:cNvSpPr/>
          <p:nvPr/>
        </p:nvSpPr>
        <p:spPr>
          <a:xfrm>
            <a:off x="3794446" y="2320926"/>
            <a:ext cx="15551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79784-ED32-48B3-B1F1-470733379BAB}"/>
              </a:ext>
            </a:extLst>
          </p:cNvPr>
          <p:cNvSpPr/>
          <p:nvPr/>
        </p:nvSpPr>
        <p:spPr>
          <a:xfrm>
            <a:off x="4635317" y="4876800"/>
            <a:ext cx="16658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Device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5A36A-1D3F-41DF-AC19-63274D2D235F}"/>
              </a:ext>
            </a:extLst>
          </p:cNvPr>
          <p:cNvSpPr/>
          <p:nvPr/>
        </p:nvSpPr>
        <p:spPr>
          <a:xfrm>
            <a:off x="6096000" y="3602202"/>
            <a:ext cx="14090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Predicted 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F33B1-EF08-4B5B-B973-3895C03322DB}"/>
              </a:ext>
            </a:extLst>
          </p:cNvPr>
          <p:cNvSpPr/>
          <p:nvPr/>
        </p:nvSpPr>
        <p:spPr>
          <a:xfrm>
            <a:off x="2085553" y="4953000"/>
            <a:ext cx="10598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A60E6-3074-4DB2-B6D0-4F99B7885FE5}"/>
              </a:ext>
            </a:extLst>
          </p:cNvPr>
          <p:cNvSpPr/>
          <p:nvPr/>
        </p:nvSpPr>
        <p:spPr>
          <a:xfrm>
            <a:off x="2895600" y="1591476"/>
            <a:ext cx="1479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0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06B8C-4A1F-4C3B-8E24-CC0AFF6C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CF0E9-248B-4844-91C2-98B6F826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A8FE3-1A8A-4A5D-89E4-C0C779B4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MODULE SPECIFICATION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03298C9C-108D-4563-96A0-192A02B65490}"/>
              </a:ext>
            </a:extLst>
          </p:cNvPr>
          <p:cNvSpPr/>
          <p:nvPr/>
        </p:nvSpPr>
        <p:spPr>
          <a:xfrm>
            <a:off x="1092512" y="3004176"/>
            <a:ext cx="914400" cy="1451308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175103-B32C-4066-A475-C6CEBC999A8C}"/>
              </a:ext>
            </a:extLst>
          </p:cNvPr>
          <p:cNvSpPr/>
          <p:nvPr/>
        </p:nvSpPr>
        <p:spPr>
          <a:xfrm>
            <a:off x="7592366" y="3759937"/>
            <a:ext cx="685800" cy="10145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75E23-7078-400B-8EE8-E76A1810CAC1}"/>
              </a:ext>
            </a:extLst>
          </p:cNvPr>
          <p:cNvSpPr/>
          <p:nvPr/>
        </p:nvSpPr>
        <p:spPr>
          <a:xfrm>
            <a:off x="762000" y="2590800"/>
            <a:ext cx="40386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8235C-ED89-4F1B-85AF-956A9839E7BC}"/>
              </a:ext>
            </a:extLst>
          </p:cNvPr>
          <p:cNvSpPr/>
          <p:nvPr/>
        </p:nvSpPr>
        <p:spPr>
          <a:xfrm>
            <a:off x="5533527" y="3022305"/>
            <a:ext cx="2844209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596EB9-4B1A-4213-B05B-6C17183DD00E}"/>
              </a:ext>
            </a:extLst>
          </p:cNvPr>
          <p:cNvSpPr/>
          <p:nvPr/>
        </p:nvSpPr>
        <p:spPr>
          <a:xfrm>
            <a:off x="5791200" y="3131288"/>
            <a:ext cx="1524000" cy="838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DDA90-474C-41B2-B59D-77F93CCA292B}"/>
              </a:ext>
            </a:extLst>
          </p:cNvPr>
          <p:cNvSpPr/>
          <p:nvPr/>
        </p:nvSpPr>
        <p:spPr>
          <a:xfrm>
            <a:off x="2692712" y="3340837"/>
            <a:ext cx="1524000" cy="838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1957C7-CCC5-45E8-8714-2B4DC7F85B65}"/>
              </a:ext>
            </a:extLst>
          </p:cNvPr>
          <p:cNvCxnSpPr>
            <a:stCxn id="14" idx="2"/>
            <a:endCxn id="10" idx="1"/>
          </p:cNvCxnSpPr>
          <p:nvPr/>
        </p:nvCxnSpPr>
        <p:spPr>
          <a:xfrm rot="16200000" flipH="1">
            <a:off x="6923927" y="3598761"/>
            <a:ext cx="297712" cy="10391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D7C8D-21E1-41FB-B907-E523E10411A6}"/>
              </a:ext>
            </a:extLst>
          </p:cNvPr>
          <p:cNvCxnSpPr>
            <a:stCxn id="8" idx="4"/>
            <a:endCxn id="15" idx="1"/>
          </p:cNvCxnSpPr>
          <p:nvPr/>
        </p:nvCxnSpPr>
        <p:spPr>
          <a:xfrm>
            <a:off x="2006912" y="3729830"/>
            <a:ext cx="685800" cy="3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0EBC91-93C6-421B-A5B0-ADAAE7ADDF9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454712" y="4179037"/>
            <a:ext cx="0" cy="2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FB6652-F5D5-4EE3-B037-A79DF8664C24}"/>
              </a:ext>
            </a:extLst>
          </p:cNvPr>
          <p:cNvCxnSpPr>
            <a:stCxn id="12" idx="3"/>
          </p:cNvCxnSpPr>
          <p:nvPr/>
        </p:nvCxnSpPr>
        <p:spPr>
          <a:xfrm>
            <a:off x="4800600" y="4076700"/>
            <a:ext cx="7329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edefined Process 26">
            <a:extLst>
              <a:ext uri="{FF2B5EF4-FFF2-40B4-BE49-F238E27FC236}">
                <a16:creationId xmlns:a16="http://schemas.microsoft.com/office/drawing/2014/main" id="{C151C151-38B4-4617-95FA-87AD12E140A3}"/>
              </a:ext>
            </a:extLst>
          </p:cNvPr>
          <p:cNvSpPr/>
          <p:nvPr/>
        </p:nvSpPr>
        <p:spPr>
          <a:xfrm>
            <a:off x="2601975" y="4513999"/>
            <a:ext cx="1705473" cy="67786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549441A-59B0-4360-8CF0-6BF4536382FA}"/>
              </a:ext>
            </a:extLst>
          </p:cNvPr>
          <p:cNvSpPr/>
          <p:nvPr/>
        </p:nvSpPr>
        <p:spPr>
          <a:xfrm>
            <a:off x="6041231" y="5245837"/>
            <a:ext cx="1828800" cy="685800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5A8910-839D-47B8-88F5-74A09909E523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 flipH="1">
            <a:off x="6955631" y="4851105"/>
            <a:ext cx="1" cy="3947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69BD49A-A8E9-40B7-8130-6374FC87B038}"/>
              </a:ext>
            </a:extLst>
          </p:cNvPr>
          <p:cNvSpPr/>
          <p:nvPr/>
        </p:nvSpPr>
        <p:spPr>
          <a:xfrm>
            <a:off x="6158383" y="2044553"/>
            <a:ext cx="1828800" cy="685800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IMAGE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EDE5AC-C908-420F-8D85-626A11512EA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072783" y="2730353"/>
            <a:ext cx="0" cy="2919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CCB182-E260-49C7-B26D-B1EF99F12A92}"/>
              </a:ext>
            </a:extLst>
          </p:cNvPr>
          <p:cNvSpPr/>
          <p:nvPr/>
        </p:nvSpPr>
        <p:spPr>
          <a:xfrm>
            <a:off x="5105400" y="1893945"/>
            <a:ext cx="3541872" cy="4278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518D43-5B97-463D-89F0-64F81818C06E}"/>
              </a:ext>
            </a:extLst>
          </p:cNvPr>
          <p:cNvSpPr txBox="1"/>
          <p:nvPr/>
        </p:nvSpPr>
        <p:spPr>
          <a:xfrm>
            <a:off x="974834" y="222246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SIDE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690EE5-DAB2-4A0E-A2B2-065DB224E95D}"/>
              </a:ext>
            </a:extLst>
          </p:cNvPr>
          <p:cNvSpPr txBox="1"/>
          <p:nvPr/>
        </p:nvSpPr>
        <p:spPr>
          <a:xfrm>
            <a:off x="5105400" y="152397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DEVICE</a:t>
            </a:r>
          </a:p>
        </p:txBody>
      </p:sp>
    </p:spTree>
    <p:extLst>
      <p:ext uri="{BB962C8B-B14F-4D97-AF65-F5344CB8AC3E}">
        <p14:creationId xmlns:p14="http://schemas.microsoft.com/office/powerpoint/2010/main" val="159554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45EB-C2C7-474D-8960-75AAD8CE5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9239"/>
            <a:ext cx="7772400" cy="1829761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95B8-E238-4A40-8037-C36C0777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2A311-6A49-45EE-9B47-C6B78B65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6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81CE28-B285-4618-A361-21CF4B0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5267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is a method to perform some operations on an image, in order to get an enhanced image or to extract some useful information from it.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basically includes the following three steps: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image via image acquisition tools</a:t>
            </a: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manipulating the image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in which result can be altered image.</a:t>
            </a:r>
            <a:endParaRPr 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1DF73-8887-4AFB-82FA-936FFF1C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263E7-55D1-44C9-A9DE-9DD0F684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EC4CE7-F4B7-4A80-9806-E70BA5B5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46177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EF31B-4231-4AE7-B471-8967EB38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appropriate mask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background noise.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88DF8-9630-4751-B270-3BF8A4DE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09-03-2020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19D8A-96C0-4501-BB54-079C1F45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415801-365F-40C2-8B1F-A8F10886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IMAGE PROCESSING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33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2933</TotalTime>
  <Words>560</Words>
  <Application>Microsoft Office PowerPoint</Application>
  <PresentationFormat>On-screen Show (4:3)</PresentationFormat>
  <Paragraphs>143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 Antiqua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    Presentation on “Sugarcane Crop Support System”</vt:lpstr>
      <vt:lpstr>ABSTRACT</vt:lpstr>
      <vt:lpstr>INTRODUCTION</vt:lpstr>
      <vt:lpstr>PROBLEM STATEMENT </vt:lpstr>
      <vt:lpstr>ARCHITECTURE</vt:lpstr>
      <vt:lpstr>MODULE SPECIFICATION</vt:lpstr>
      <vt:lpstr>METHODOLOGY</vt:lpstr>
      <vt:lpstr>IMAGE PROCESSING</vt:lpstr>
      <vt:lpstr>  STEPS IN IMAGE PROCESSING </vt:lpstr>
      <vt:lpstr>TECHNIQUE USED IN IMAGE PROCESSING</vt:lpstr>
      <vt:lpstr>OBSERVED OUTPUT </vt:lpstr>
      <vt:lpstr>FEATURE EXTRACTION</vt:lpstr>
      <vt:lpstr>ORB FOR FEATURE EXTRACTION</vt:lpstr>
      <vt:lpstr>FEATURE MATCHING</vt:lpstr>
      <vt:lpstr>IMPLEMENTATION</vt:lpstr>
      <vt:lpstr>TENSORFLOW 2.0 ON DEVICE DEPLOYMENT </vt:lpstr>
      <vt:lpstr>TENSORFLOW LITE CONVERTER</vt:lpstr>
      <vt:lpstr>OUTPUTS</vt:lpstr>
      <vt:lpstr>PowerPoint Presentation</vt:lpstr>
      <vt:lpstr>PowerPoint Presentation</vt:lpstr>
      <vt:lpstr>ANDROID APPLICATION</vt:lpstr>
      <vt:lpstr>ANDROID + TF-LITE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SMS</dc:creator>
  <cp:lastModifiedBy>divya .</cp:lastModifiedBy>
  <cp:revision>194</cp:revision>
  <dcterms:created xsi:type="dcterms:W3CDTF">2017-12-11T09:44:22Z</dcterms:created>
  <dcterms:modified xsi:type="dcterms:W3CDTF">2020-03-09T07:41:15Z</dcterms:modified>
</cp:coreProperties>
</file>