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B163-4C0E-2B08-D360-A4CD4534C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C1E47-60BC-690C-18EE-C034BEF80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EA92C-47AD-FE71-9B11-47C92AEA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615D-AE9B-4E93-9B98-56FF64088CF1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D47E2-46CC-0E5F-4853-336DB007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42A48-9E5F-2383-46A4-50B4B17F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50E7-F8BC-4D45-A3CE-117E7063A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54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6AC7-BD9D-53EA-8D7A-9D106620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65F81-55DE-BA22-5968-84D18E4F6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B987-0351-550B-2477-320DF58E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615D-AE9B-4E93-9B98-56FF64088CF1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AB17B-1E45-9FF4-3C6A-3A7A6AEE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A22A4-4742-5EBE-E5B4-F695E673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50E7-F8BC-4D45-A3CE-117E7063A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14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1E598-FF9B-6CFC-1FA4-00940C832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63033-2160-2FCA-0FCA-AFB1CEFF3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B9167-8519-2F0A-4E88-063280DC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615D-AE9B-4E93-9B98-56FF64088CF1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A7BCC-88CF-33DF-EF45-6E891902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737FC-8363-AB4F-3FBE-E7F2A03F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50E7-F8BC-4D45-A3CE-117E7063A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05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BBBE-5131-8519-F5E6-6D51CC18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A3950-DE03-3C4C-B235-AA6629A41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D48FF-8FCA-568E-39EB-CA0B4AC7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615D-AE9B-4E93-9B98-56FF64088CF1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15403-1C56-CE6B-1A3C-E2612AE85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876D6-7DD5-976C-25E3-B77C1210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50E7-F8BC-4D45-A3CE-117E7063A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51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1543-570A-3B66-57B3-27701A88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B0893-A840-4975-E52B-0398659CD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9B07E-694F-A865-040B-CA048242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615D-AE9B-4E93-9B98-56FF64088CF1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6DE49-6F85-6D4B-9EBF-C1221D06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FF44A-67E3-6BEA-7E61-D1AAA926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50E7-F8BC-4D45-A3CE-117E7063A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44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8E8-9DE4-02FE-44D3-68BFE50F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3F63-FC4D-6640-0497-25D2DF0A4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89B42-1C2A-0F47-00FC-2FE09AFE6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469AE-E919-E218-A3AF-8E10A4A2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615D-AE9B-4E93-9B98-56FF64088CF1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2BCB6-842E-8500-9B69-BF62EA21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16C0A-E78E-94D1-DEF4-457D2323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50E7-F8BC-4D45-A3CE-117E7063A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46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D192-A9AB-DE53-CAAB-23517A56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EC332-EDFC-5B68-1146-EE298248C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0AC-D8B3-872A-BC38-96C74D78B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934D0-1CFE-DF35-DE7D-146755AB0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2C3B3-A457-5DD6-13DB-CDCB4DC4F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41E8B-595C-0BC1-DB09-6A331460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615D-AE9B-4E93-9B98-56FF64088CF1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627E8-5842-7D3B-55AD-701374C6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0B9B9-AAF8-7E82-7EE9-E2881C92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50E7-F8BC-4D45-A3CE-117E7063A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5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C06E-3F17-8E9A-81D2-F0F25798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F915F-9381-E95E-9BD5-9D7FBFA9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615D-AE9B-4E93-9B98-56FF64088CF1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23EC7-E33D-1D79-B109-DC27039B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68A06-FA7F-EB3D-56DD-1D31E292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50E7-F8BC-4D45-A3CE-117E7063A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47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6A4B6-C3B8-3C5C-56AF-3A38149E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615D-AE9B-4E93-9B98-56FF64088CF1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7D505-8A08-FE41-D9F5-A17F1C31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41B62-35C7-B52F-A1F6-4CAC915E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50E7-F8BC-4D45-A3CE-117E7063A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22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64AD-A7E6-7BB4-CD80-37A99A02F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D10E-A36F-4181-F380-067318E4A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D46F6-5BB4-9DB5-8519-87751C9D6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8D85E-78A0-3827-60C9-F5A1DF7B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615D-AE9B-4E93-9B98-56FF64088CF1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EB3A8-853C-D4DF-660A-B4A05C0F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87075-1AF0-3154-8F33-460E738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50E7-F8BC-4D45-A3CE-117E7063A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23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E18A-B6FC-9D78-3362-C3A7B826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D6058-CA21-D221-B8F6-99D623C4B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DC2E1-2977-5035-FBCB-BE9E74289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3E7C6-AEC4-D646-BDF1-B15B9E96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615D-AE9B-4E93-9B98-56FF64088CF1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85907-43D0-894F-1590-83760BD2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3ED92-9080-C372-1EAA-21BE69D0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50E7-F8BC-4D45-A3CE-117E7063A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34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25239-464F-E251-BFCB-BABA57C1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B7B9B-C31D-93B7-11A4-D43E2BB19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D32CE-C058-1C58-0E26-F80497B3C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2615D-AE9B-4E93-9B98-56FF64088CF1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41E92-6D8A-6B8E-BCA6-B09AE6E71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93BEF-1E67-9506-8106-8E962427B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650E7-F8BC-4D45-A3CE-117E7063A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6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09B3C8-6B61-8382-EB48-AE6719515BE3}"/>
              </a:ext>
            </a:extLst>
          </p:cNvPr>
          <p:cNvSpPr/>
          <p:nvPr/>
        </p:nvSpPr>
        <p:spPr>
          <a:xfrm>
            <a:off x="757338" y="617301"/>
            <a:ext cx="3086100" cy="58102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F00373-660F-E8C2-9A44-EF63EE32BD1C}"/>
              </a:ext>
            </a:extLst>
          </p:cNvPr>
          <p:cNvSpPr/>
          <p:nvPr/>
        </p:nvSpPr>
        <p:spPr>
          <a:xfrm>
            <a:off x="4363057" y="617301"/>
            <a:ext cx="3086100" cy="58102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CB30FC-E69E-4AF0-EED1-D25C0B26714F}"/>
              </a:ext>
            </a:extLst>
          </p:cNvPr>
          <p:cNvSpPr/>
          <p:nvPr/>
        </p:nvSpPr>
        <p:spPr>
          <a:xfrm>
            <a:off x="8075781" y="617301"/>
            <a:ext cx="3086100" cy="58102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EC4F15-3384-E2E5-3884-B4A3F322CE83}"/>
              </a:ext>
            </a:extLst>
          </p:cNvPr>
          <p:cNvSpPr/>
          <p:nvPr/>
        </p:nvSpPr>
        <p:spPr>
          <a:xfrm>
            <a:off x="914400" y="1702340"/>
            <a:ext cx="2670749" cy="826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Scooter-Insurance</a:t>
            </a:r>
          </a:p>
          <a:p>
            <a:pPr algn="ctr"/>
            <a:r>
              <a:rPr lang="en-US" dirty="0"/>
              <a:t>Expiring in 7 months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B1262B-ED46-73D1-1546-99864469C957}"/>
              </a:ext>
            </a:extLst>
          </p:cNvPr>
          <p:cNvSpPr/>
          <p:nvPr/>
        </p:nvSpPr>
        <p:spPr>
          <a:xfrm>
            <a:off x="3030672" y="5700409"/>
            <a:ext cx="554477" cy="535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B508EC-FC70-1D1E-806C-6D85E4AB1089}"/>
              </a:ext>
            </a:extLst>
          </p:cNvPr>
          <p:cNvSpPr/>
          <p:nvPr/>
        </p:nvSpPr>
        <p:spPr>
          <a:xfrm>
            <a:off x="944595" y="2695575"/>
            <a:ext cx="2670749" cy="826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Item2</a:t>
            </a:r>
          </a:p>
          <a:p>
            <a:pPr algn="ctr"/>
            <a:r>
              <a:rPr lang="en-US" dirty="0"/>
              <a:t>Expiring in .. months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18BA38-1AAF-E0D8-B073-69113A44900A}"/>
              </a:ext>
            </a:extLst>
          </p:cNvPr>
          <p:cNvSpPr/>
          <p:nvPr/>
        </p:nvSpPr>
        <p:spPr>
          <a:xfrm>
            <a:off x="974790" y="3688810"/>
            <a:ext cx="2670749" cy="826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IN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90FF3933-9B87-BDE2-06F5-B5497F950CC7}"/>
              </a:ext>
            </a:extLst>
          </p:cNvPr>
          <p:cNvCxnSpPr>
            <a:stCxn id="10" idx="6"/>
            <a:endCxn id="7" idx="1"/>
          </p:cNvCxnSpPr>
          <p:nvPr/>
        </p:nvCxnSpPr>
        <p:spPr>
          <a:xfrm flipV="1">
            <a:off x="3585149" y="3522426"/>
            <a:ext cx="777908" cy="24454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508E851-74EB-B9EB-70E2-F6C676ED2D89}"/>
              </a:ext>
            </a:extLst>
          </p:cNvPr>
          <p:cNvCxnSpPr>
            <a:stCxn id="9" idx="3"/>
            <a:endCxn id="8" idx="0"/>
          </p:cNvCxnSpPr>
          <p:nvPr/>
        </p:nvCxnSpPr>
        <p:spPr>
          <a:xfrm flipV="1">
            <a:off x="3585149" y="617301"/>
            <a:ext cx="6033682" cy="1498465"/>
          </a:xfrm>
          <a:prstGeom prst="curvedConnector4">
            <a:avLst>
              <a:gd name="adj1" fmla="val 7709"/>
              <a:gd name="adj2" fmla="val 1321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D6E0100-FD12-C2E9-82DB-7A7A2F5289F2}"/>
              </a:ext>
            </a:extLst>
          </p:cNvPr>
          <p:cNvSpPr/>
          <p:nvPr/>
        </p:nvSpPr>
        <p:spPr>
          <a:xfrm>
            <a:off x="8283456" y="1082202"/>
            <a:ext cx="2670749" cy="826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Scooter-Insurance</a:t>
            </a:r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95248C-B02C-BEA1-A0CD-F39BF2996E4E}"/>
              </a:ext>
            </a:extLst>
          </p:cNvPr>
          <p:cNvSpPr/>
          <p:nvPr/>
        </p:nvSpPr>
        <p:spPr>
          <a:xfrm>
            <a:off x="8283456" y="2322661"/>
            <a:ext cx="2670749" cy="826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Start-date: 12-7-2023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17F8359-B6C1-0B1B-AC74-2825867CAE36}"/>
              </a:ext>
            </a:extLst>
          </p:cNvPr>
          <p:cNvSpPr/>
          <p:nvPr/>
        </p:nvSpPr>
        <p:spPr>
          <a:xfrm>
            <a:off x="8283456" y="3356407"/>
            <a:ext cx="2670749" cy="826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End-date: 12-7-2024</a:t>
            </a:r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1113DBF-8C46-7980-1000-899C99F9AB0F}"/>
              </a:ext>
            </a:extLst>
          </p:cNvPr>
          <p:cNvSpPr/>
          <p:nvPr/>
        </p:nvSpPr>
        <p:spPr>
          <a:xfrm>
            <a:off x="8283456" y="5155659"/>
            <a:ext cx="2670749" cy="447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90AC361-BF99-0AF1-AA98-87155FC4CDC4}"/>
              </a:ext>
            </a:extLst>
          </p:cNvPr>
          <p:cNvSpPr/>
          <p:nvPr/>
        </p:nvSpPr>
        <p:spPr>
          <a:xfrm>
            <a:off x="8283456" y="5753912"/>
            <a:ext cx="2670749" cy="447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44994D2-05E4-39EF-D976-512F010B7071}"/>
              </a:ext>
            </a:extLst>
          </p:cNvPr>
          <p:cNvSpPr/>
          <p:nvPr/>
        </p:nvSpPr>
        <p:spPr>
          <a:xfrm>
            <a:off x="4570732" y="1207445"/>
            <a:ext cx="2670749" cy="576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name of item:</a:t>
            </a:r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0FCF4FE-F187-1055-3D6F-C95E4CA140DA}"/>
              </a:ext>
            </a:extLst>
          </p:cNvPr>
          <p:cNvSpPr/>
          <p:nvPr/>
        </p:nvSpPr>
        <p:spPr>
          <a:xfrm>
            <a:off x="4575950" y="1899123"/>
            <a:ext cx="2670749" cy="576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Textinputfield</a:t>
            </a:r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488C14F-FFB4-8693-DAC2-8644944CE530}"/>
              </a:ext>
            </a:extLst>
          </p:cNvPr>
          <p:cNvSpPr/>
          <p:nvPr/>
        </p:nvSpPr>
        <p:spPr>
          <a:xfrm>
            <a:off x="4566704" y="2879386"/>
            <a:ext cx="2670749" cy="576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dates</a:t>
            </a:r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9411A75-F2BE-AFAE-095B-BB3EEAED3495}"/>
              </a:ext>
            </a:extLst>
          </p:cNvPr>
          <p:cNvSpPr/>
          <p:nvPr/>
        </p:nvSpPr>
        <p:spPr>
          <a:xfrm>
            <a:off x="4593481" y="3606895"/>
            <a:ext cx="1350120" cy="576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name of item: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71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Asj</dc:creator>
  <cp:lastModifiedBy>Asj</cp:lastModifiedBy>
  <cp:revision>10</cp:revision>
  <dcterms:created xsi:type="dcterms:W3CDTF">2024-05-18T09:23:30Z</dcterms:created>
  <dcterms:modified xsi:type="dcterms:W3CDTF">2024-05-18T09:41:49Z</dcterms:modified>
</cp:coreProperties>
</file>