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7341-E5B9-8F3D-95BC-94670739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BA37C-2972-0F35-7E25-EB333A003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41CB-763A-22CC-34F7-9AFD370D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B629-1A5C-1E17-D7A8-2749958B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FC69-F554-4887-20A2-D08C30EF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39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8C29-799D-68E6-F566-A476573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E033A-799A-72B1-0C95-FED6F279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F67F8-32B2-64D1-EE4A-69D916E9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2CC5-3D70-B6DE-921F-EC63407B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32C4-BF28-DEFF-4CD9-2588F9EC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8EE3A-AC96-6032-67F3-405EAE7D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4953-0C9E-30EE-E314-F154D7F55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5BF76-F7DD-C6C8-E36D-0DFFDCC1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3B45-2B20-B909-F950-E783B0C4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B937-3466-1819-9799-3981B727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2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832A-DD41-6330-E0FF-61190A59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2A9F-93F4-9532-5B79-DE921E89B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5B9D5-ECBF-C3B6-C9A4-240A7098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FB53-EF63-EAD8-8BA9-074FB328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D73C-C9FD-B11B-B55C-6DA8E5CF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CE6F-B409-5BB7-A6CA-3B63E18E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FBF00-6F81-EA9A-387E-76DA4BE35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03F8-E857-E8E0-EBE9-B2C8A805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67D9-8FFB-FE02-1562-D4440899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565C-529D-7013-5D15-62273D79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4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09C7-A380-36ED-F8AB-D13CBD32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9FBE-9F4B-7319-3D30-F74E631CE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ACDDE-B90E-407D-FF4E-6D7916970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D35E-FC79-3063-A7BF-379E8F3B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2EB83-5CA9-02B4-892D-56A34D2F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D7895-C7CB-2E96-3FA8-C77BF4FA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2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0CE8-062B-504B-D1E3-9AF8961E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3BE0-4874-4B17-3DDE-89211164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30F8D-58EC-FB0B-A13C-9D19D4E6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C2CC8-AA0F-28BC-FB93-D982B4034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9BCF9-3F5B-8E95-2E7C-FD5E09887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981A4-8C1A-CEAE-556F-32C8DB79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45FE9-DDCF-A166-FBE9-57DDBE5B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5EE30-9BB2-3405-15F0-A21BDB06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37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5E3C-3A76-74A9-BCF0-FAC21A8C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D252E-5D9C-3A34-D5F9-97AECEA0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BC237-C14B-A6A5-0C8E-3A00040B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FF31A-2330-2225-4EDA-3ED89781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3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9ECDC-194D-BC93-83A9-B61B776A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8D177-2E15-7B45-9B57-D3B44B07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A1422-AFEC-D800-0D9E-2E7D9CB0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0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939D-95E1-A950-6798-061D66A1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BE54-9D36-D8EE-8AFF-80D7CA95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9CEB8-B097-CD2E-280C-ACA616FA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FF3C-8FB4-12A4-A901-F1B5FC53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4984-CB3E-E3CF-8451-BF758CE2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7DE75-D820-67A8-C42F-AC0B208F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8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8226-6397-86C9-5C14-5137DB0F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41081-F86B-5DFF-9018-86A89367F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F374-4B09-729E-F0CA-B67F310D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D44DA-EF10-701A-8C38-31B09926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F5CF4-EAD3-97ED-2442-5E926EC0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3C733-57CC-68CB-4E0D-53E2FE5C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A3DB2-8FE0-5398-8E29-0AA8EEF8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50FE4-BF62-64E9-7D6A-9F73F8CE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9A7A-CE2F-B5BE-DF41-3B95BC165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1E81B-22E4-48D9-BDDA-5EAED97F6C1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EA3B-1D2D-B4D9-389F-D116C886C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8D484-E286-3BCB-7D4E-FEE7CEE9B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6C8C-23AA-40B3-AAE2-1130A2A5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01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4C6183-C876-9C2D-C310-FD1D5B20CC6A}"/>
              </a:ext>
            </a:extLst>
          </p:cNvPr>
          <p:cNvSpPr txBox="1">
            <a:spLocks/>
          </p:cNvSpPr>
          <p:nvPr/>
        </p:nvSpPr>
        <p:spPr>
          <a:xfrm>
            <a:off x="4234774" y="298532"/>
            <a:ext cx="3722451" cy="62609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23336F-720D-9B5A-D895-8F6BA81155ED}"/>
              </a:ext>
            </a:extLst>
          </p:cNvPr>
          <p:cNvSpPr txBox="1">
            <a:spLocks/>
          </p:cNvSpPr>
          <p:nvPr/>
        </p:nvSpPr>
        <p:spPr>
          <a:xfrm>
            <a:off x="8174476" y="298532"/>
            <a:ext cx="3722451" cy="62609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EDFCFF-15DC-69BB-DAF8-3F7B988F092F}"/>
              </a:ext>
            </a:extLst>
          </p:cNvPr>
          <p:cNvSpPr txBox="1">
            <a:spLocks/>
          </p:cNvSpPr>
          <p:nvPr/>
        </p:nvSpPr>
        <p:spPr>
          <a:xfrm>
            <a:off x="295073" y="298531"/>
            <a:ext cx="3722451" cy="62609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4B12AE-19E6-7A02-4B84-23C8820B9003}"/>
              </a:ext>
            </a:extLst>
          </p:cNvPr>
          <p:cNvSpPr txBox="1">
            <a:spLocks/>
          </p:cNvSpPr>
          <p:nvPr/>
        </p:nvSpPr>
        <p:spPr>
          <a:xfrm>
            <a:off x="496516" y="729575"/>
            <a:ext cx="1600201" cy="13813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Product feedback</a:t>
            </a:r>
            <a:endParaRPr lang="en-IN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2CC53-E190-8AE3-2D32-CA1250F41087}"/>
              </a:ext>
            </a:extLst>
          </p:cNvPr>
          <p:cNvSpPr txBox="1">
            <a:spLocks/>
          </p:cNvSpPr>
          <p:nvPr/>
        </p:nvSpPr>
        <p:spPr>
          <a:xfrm>
            <a:off x="2227025" y="729575"/>
            <a:ext cx="1600201" cy="13813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96D4C1-692D-B60E-ECF7-FC3AE0A4E190}"/>
              </a:ext>
            </a:extLst>
          </p:cNvPr>
          <p:cNvSpPr txBox="1">
            <a:spLocks/>
          </p:cNvSpPr>
          <p:nvPr/>
        </p:nvSpPr>
        <p:spPr>
          <a:xfrm>
            <a:off x="496516" y="2263191"/>
            <a:ext cx="1600201" cy="13813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9271E3-2718-BDD3-152D-4B1ABC0944F7}"/>
              </a:ext>
            </a:extLst>
          </p:cNvPr>
          <p:cNvSpPr txBox="1">
            <a:spLocks/>
          </p:cNvSpPr>
          <p:nvPr/>
        </p:nvSpPr>
        <p:spPr>
          <a:xfrm>
            <a:off x="2257020" y="2263190"/>
            <a:ext cx="1600201" cy="13813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C4F5B9-2ED4-042A-8106-9362CA603368}"/>
              </a:ext>
            </a:extLst>
          </p:cNvPr>
          <p:cNvSpPr txBox="1">
            <a:spLocks/>
          </p:cNvSpPr>
          <p:nvPr/>
        </p:nvSpPr>
        <p:spPr>
          <a:xfrm>
            <a:off x="4394065" y="522053"/>
            <a:ext cx="3378335" cy="6841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Product feedback</a:t>
            </a:r>
            <a:endParaRPr lang="en-IN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1C06139-2E5C-5A63-C682-0A636B81188E}"/>
              </a:ext>
            </a:extLst>
          </p:cNvPr>
          <p:cNvSpPr txBox="1">
            <a:spLocks/>
          </p:cNvSpPr>
          <p:nvPr/>
        </p:nvSpPr>
        <p:spPr>
          <a:xfrm>
            <a:off x="4394065" y="1420238"/>
            <a:ext cx="3378335" cy="49157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2D7F69-E799-3CE6-2EA5-BFED777B385C}"/>
              </a:ext>
            </a:extLst>
          </p:cNvPr>
          <p:cNvSpPr txBox="1">
            <a:spLocks/>
          </p:cNvSpPr>
          <p:nvPr/>
        </p:nvSpPr>
        <p:spPr>
          <a:xfrm>
            <a:off x="4495798" y="1729849"/>
            <a:ext cx="3101504" cy="533341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question1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D78D204-3E07-C5A1-1ED9-8517E9FBE78B}"/>
              </a:ext>
            </a:extLst>
          </p:cNvPr>
          <p:cNvSpPr txBox="1">
            <a:spLocks/>
          </p:cNvSpPr>
          <p:nvPr/>
        </p:nvSpPr>
        <p:spPr>
          <a:xfrm>
            <a:off x="4495798" y="2442598"/>
            <a:ext cx="3101504" cy="533341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option1</a:t>
            </a:r>
            <a:endParaRPr lang="en-I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083668-0AFB-06A9-842D-8469627C3515}"/>
              </a:ext>
            </a:extLst>
          </p:cNvPr>
          <p:cNvSpPr txBox="1">
            <a:spLocks/>
          </p:cNvSpPr>
          <p:nvPr/>
        </p:nvSpPr>
        <p:spPr>
          <a:xfrm>
            <a:off x="4495798" y="3155347"/>
            <a:ext cx="3101504" cy="533341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option2</a:t>
            </a:r>
            <a:endParaRPr lang="en-IN" dirty="0"/>
          </a:p>
          <a:p>
            <a:endParaRPr lang="en-I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97A1F4D-0415-0165-C074-F8A3A2A708B6}"/>
              </a:ext>
            </a:extLst>
          </p:cNvPr>
          <p:cNvSpPr txBox="1">
            <a:spLocks/>
          </p:cNvSpPr>
          <p:nvPr/>
        </p:nvSpPr>
        <p:spPr>
          <a:xfrm>
            <a:off x="4495798" y="3868096"/>
            <a:ext cx="3101504" cy="533341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option3</a:t>
            </a:r>
            <a:endParaRPr lang="en-IN" dirty="0"/>
          </a:p>
          <a:p>
            <a:endParaRPr lang="en-IN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FD7FD6A-01E0-9967-9245-791F60ADA75B}"/>
              </a:ext>
            </a:extLst>
          </p:cNvPr>
          <p:cNvSpPr txBox="1">
            <a:spLocks/>
          </p:cNvSpPr>
          <p:nvPr/>
        </p:nvSpPr>
        <p:spPr>
          <a:xfrm>
            <a:off x="4495798" y="4580845"/>
            <a:ext cx="3101504" cy="533341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option4</a:t>
            </a:r>
            <a:endParaRPr lang="en-IN" dirty="0"/>
          </a:p>
          <a:p>
            <a:endParaRPr lang="en-IN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477C428-08EA-B11B-A130-6610BF7C8375}"/>
              </a:ext>
            </a:extLst>
          </p:cNvPr>
          <p:cNvSpPr txBox="1">
            <a:spLocks/>
          </p:cNvSpPr>
          <p:nvPr/>
        </p:nvSpPr>
        <p:spPr>
          <a:xfrm>
            <a:off x="4495798" y="5293594"/>
            <a:ext cx="1340798" cy="533341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prev</a:t>
            </a:r>
            <a:endParaRPr lang="en-IN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2A975FA-BF8A-4A13-4FEB-725F58534BCB}"/>
              </a:ext>
            </a:extLst>
          </p:cNvPr>
          <p:cNvSpPr txBox="1">
            <a:spLocks/>
          </p:cNvSpPr>
          <p:nvPr/>
        </p:nvSpPr>
        <p:spPr>
          <a:xfrm>
            <a:off x="6256504" y="5328193"/>
            <a:ext cx="1340798" cy="533341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</a:t>
            </a:r>
            <a:endParaRPr lang="en-IN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2C6CA82-3322-011A-A91A-C36A888CD974}"/>
              </a:ext>
            </a:extLst>
          </p:cNvPr>
          <p:cNvSpPr txBox="1">
            <a:spLocks/>
          </p:cNvSpPr>
          <p:nvPr/>
        </p:nvSpPr>
        <p:spPr>
          <a:xfrm>
            <a:off x="8354133" y="1420238"/>
            <a:ext cx="3341351" cy="47276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9AAAAFF-1227-AB04-EEDC-5369C0C44E98}"/>
              </a:ext>
            </a:extLst>
          </p:cNvPr>
          <p:cNvSpPr txBox="1">
            <a:spLocks/>
          </p:cNvSpPr>
          <p:nvPr/>
        </p:nvSpPr>
        <p:spPr>
          <a:xfrm>
            <a:off x="8414223" y="1729849"/>
            <a:ext cx="3101504" cy="533341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Your choices are</a:t>
            </a:r>
            <a:endParaRPr lang="en-IN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79B00C7-B487-C52C-3B0E-77CC31D87A08}"/>
              </a:ext>
            </a:extLst>
          </p:cNvPr>
          <p:cNvSpPr txBox="1">
            <a:spLocks/>
          </p:cNvSpPr>
          <p:nvPr/>
        </p:nvSpPr>
        <p:spPr>
          <a:xfrm>
            <a:off x="8414223" y="2572801"/>
            <a:ext cx="1520757" cy="533341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q1</a:t>
            </a:r>
            <a:endParaRPr lang="en-IN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509BF13-0AD4-E60B-3DEC-CDAE58A75055}"/>
              </a:ext>
            </a:extLst>
          </p:cNvPr>
          <p:cNvSpPr txBox="1">
            <a:spLocks/>
          </p:cNvSpPr>
          <p:nvPr/>
        </p:nvSpPr>
        <p:spPr>
          <a:xfrm>
            <a:off x="10054853" y="2572800"/>
            <a:ext cx="1520757" cy="533341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good</a:t>
            </a:r>
            <a:endParaRPr lang="en-IN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4F15117-B62A-C009-12B0-28080DCC95B5}"/>
              </a:ext>
            </a:extLst>
          </p:cNvPr>
          <p:cNvSpPr txBox="1">
            <a:spLocks/>
          </p:cNvSpPr>
          <p:nvPr/>
        </p:nvSpPr>
        <p:spPr>
          <a:xfrm>
            <a:off x="8474056" y="5437762"/>
            <a:ext cx="3101504" cy="622569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9600" dirty="0"/>
          </a:p>
          <a:p>
            <a:endParaRPr lang="en-US" sz="9600" dirty="0"/>
          </a:p>
          <a:p>
            <a:r>
              <a:rPr lang="en-US" sz="9600" dirty="0"/>
              <a:t>Submit</a:t>
            </a:r>
            <a:endParaRPr lang="en-IN" sz="9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43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Asj</dc:creator>
  <cp:lastModifiedBy>Asj</cp:lastModifiedBy>
  <cp:revision>6</cp:revision>
  <dcterms:created xsi:type="dcterms:W3CDTF">2024-05-17T16:13:01Z</dcterms:created>
  <dcterms:modified xsi:type="dcterms:W3CDTF">2024-05-17T16:21:25Z</dcterms:modified>
</cp:coreProperties>
</file>