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6858000" cx="9144000"/>
  <p:notesSz cx="6858000" cy="9144000"/>
  <p:embeddedFontLst>
    <p:embeddedFont>
      <p:font typeface="Quattrocento Sans"/>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66D446A-CB7E-40C5-9837-1AA0372F7DEF}">
  <a:tblStyle styleId="{A66D446A-CB7E-40C5-9837-1AA0372F7DE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QuattrocentoSans-italic.fntdata"/><Relationship Id="rId20" Type="http://schemas.openxmlformats.org/officeDocument/2006/relationships/slide" Target="slides/slide14.xml"/><Relationship Id="rId41" Type="http://schemas.openxmlformats.org/officeDocument/2006/relationships/font" Target="fonts/QuattrocentoSans-bold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QuattrocentoSans-bold.fntdata"/><Relationship Id="rId16" Type="http://schemas.openxmlformats.org/officeDocument/2006/relationships/slide" Target="slides/slide10.xml"/><Relationship Id="rId38" Type="http://schemas.openxmlformats.org/officeDocument/2006/relationships/font" Target="fonts/QuattrocentoSans-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b34be6c442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b34be6c44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b34be6c442_2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b34be6c442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b32448a33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b32448a3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b32448a334_0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b32448a334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b318fe7f3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b318fe7f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b32448a334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b32448a33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b32448a334_0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b32448a334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b318fe7f34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b318fe7f3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b32448a334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b32448a33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b32448a334_0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b32448a334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a83e1bc270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a83e1bc27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b32448a334_0_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b32448a334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b32448a334_0_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b32448a334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b34be6c442_4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b34be6c442_4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a62122545a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a62122545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b34be6c442_2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b34be6c442_2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b34be6c442_4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b34be6c442_4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b34be6c442_4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b34be6c442_4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b34be6c442_4_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b34be6c442_4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b34be6c442_3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b34be6c442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b34be6c442_3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b34be6c442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a59dfd56c5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a59dfd56c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b34be6c442_3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b34be6c442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b34be6c442_4_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1b34be6c442_4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a59dfd56c5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a59dfd56c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a59dfd56c5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a59dfd56c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b2a184523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b2a184523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b34be6c442_2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b34be6c442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b34be6c442_2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b34be6c442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b34be6c442_4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b34be6c442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3EADA7"/>
        </a:solidFill>
      </p:bgPr>
    </p:bg>
    <p:spTree>
      <p:nvGrpSpPr>
        <p:cNvPr id="11" name="Shape 11"/>
        <p:cNvGrpSpPr/>
        <p:nvPr/>
      </p:nvGrpSpPr>
      <p:grpSpPr>
        <a:xfrm>
          <a:off x="0" y="0"/>
          <a:ext cx="0" cy="0"/>
          <a:chOff x="0" y="0"/>
          <a:chExt cx="0" cy="0"/>
        </a:xfrm>
      </p:grpSpPr>
      <p:pic>
        <p:nvPicPr>
          <p:cNvPr descr="IIITD_pptslide_jpeg-03.jpg" id="12" name="Google Shape;12;p2"/>
          <p:cNvPicPr preferRelativeResize="0"/>
          <p:nvPr/>
        </p:nvPicPr>
        <p:blipFill rotWithShape="1">
          <a:blip r:embed="rId2">
            <a:alphaModFix/>
          </a:blip>
          <a:srcRect b="0" l="72917" r="0" t="69259"/>
          <a:stretch/>
        </p:blipFill>
        <p:spPr>
          <a:xfrm>
            <a:off x="6667500" y="4749800"/>
            <a:ext cx="2476500" cy="2108200"/>
          </a:xfrm>
          <a:prstGeom prst="rect">
            <a:avLst/>
          </a:prstGeom>
          <a:noFill/>
          <a:ln>
            <a:noFill/>
          </a:ln>
        </p:spPr>
      </p:pic>
      <p:sp>
        <p:nvSpPr>
          <p:cNvPr id="13" name="Google Shape;13;p2"/>
          <p:cNvSpPr txBox="1"/>
          <p:nvPr>
            <p:ph type="ctrTitle"/>
          </p:nvPr>
        </p:nvSpPr>
        <p:spPr>
          <a:xfrm>
            <a:off x="685800" y="1524001"/>
            <a:ext cx="7772400" cy="130628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4400"/>
              <a:buFont typeface="Quattrocento Sans"/>
              <a:buNone/>
              <a:defRPr sz="4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2"/>
          <p:cNvSpPr txBox="1"/>
          <p:nvPr>
            <p:ph idx="1" type="subTitle"/>
          </p:nvPr>
        </p:nvSpPr>
        <p:spPr>
          <a:xfrm>
            <a:off x="684894" y="3338742"/>
            <a:ext cx="6858000" cy="1146172"/>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rgbClr val="E9F7F6"/>
              </a:buClr>
              <a:buSzPts val="2400"/>
              <a:buNone/>
              <a:defRPr sz="2400">
                <a:solidFill>
                  <a:srgbClr val="E9F7F6"/>
                </a:solidFill>
              </a:defRPr>
            </a:lvl1pPr>
            <a:lvl2pPr lvl="1" algn="ctr">
              <a:lnSpc>
                <a:spcPct val="90000"/>
              </a:lnSpc>
              <a:spcBef>
                <a:spcPts val="500"/>
              </a:spcBef>
              <a:spcAft>
                <a:spcPts val="0"/>
              </a:spcAft>
              <a:buClr>
                <a:srgbClr val="3F3F3F"/>
              </a:buClr>
              <a:buSzPts val="2800"/>
              <a:buNone/>
              <a:defRPr sz="2800"/>
            </a:lvl2pPr>
            <a:lvl3pPr lvl="2" algn="ctr">
              <a:lnSpc>
                <a:spcPct val="90000"/>
              </a:lnSpc>
              <a:spcBef>
                <a:spcPts val="500"/>
              </a:spcBef>
              <a:spcAft>
                <a:spcPts val="0"/>
              </a:spcAft>
              <a:buClr>
                <a:srgbClr val="3F3F3F"/>
              </a:buClr>
              <a:buSzPts val="2400"/>
              <a:buNone/>
              <a:defRPr sz="2400"/>
            </a:lvl3pPr>
            <a:lvl4pPr lvl="3" algn="ctr">
              <a:lnSpc>
                <a:spcPct val="90000"/>
              </a:lnSpc>
              <a:spcBef>
                <a:spcPts val="500"/>
              </a:spcBef>
              <a:spcAft>
                <a:spcPts val="0"/>
              </a:spcAft>
              <a:buClr>
                <a:srgbClr val="3F3F3F"/>
              </a:buClr>
              <a:buSzPts val="2000"/>
              <a:buNone/>
              <a:defRPr sz="2000"/>
            </a:lvl4pPr>
            <a:lvl5pPr lvl="4" algn="ctr">
              <a:lnSpc>
                <a:spcPct val="90000"/>
              </a:lnSpc>
              <a:spcBef>
                <a:spcPts val="500"/>
              </a:spcBef>
              <a:spcAft>
                <a:spcPts val="0"/>
              </a:spcAft>
              <a:buClr>
                <a:srgbClr val="3F3F3F"/>
              </a:buClr>
              <a:buSzPts val="2000"/>
              <a:buNone/>
              <a:defRPr sz="2000"/>
            </a:lvl5pPr>
            <a:lvl6pPr lvl="5" algn="ctr">
              <a:spcBef>
                <a:spcPts val="400"/>
              </a:spcBef>
              <a:spcAft>
                <a:spcPts val="0"/>
              </a:spcAft>
              <a:buClr>
                <a:schemeClr val="dk1"/>
              </a:buClr>
              <a:buSzPts val="2000"/>
              <a:buNone/>
              <a:defRPr sz="2000"/>
            </a:lvl6pPr>
            <a:lvl7pPr lvl="6" algn="ctr">
              <a:spcBef>
                <a:spcPts val="400"/>
              </a:spcBef>
              <a:spcAft>
                <a:spcPts val="0"/>
              </a:spcAft>
              <a:buClr>
                <a:schemeClr val="dk1"/>
              </a:buClr>
              <a:buSzPts val="2000"/>
              <a:buNone/>
              <a:defRPr sz="2000"/>
            </a:lvl7pPr>
            <a:lvl8pPr lvl="7" algn="ctr">
              <a:spcBef>
                <a:spcPts val="400"/>
              </a:spcBef>
              <a:spcAft>
                <a:spcPts val="0"/>
              </a:spcAft>
              <a:buClr>
                <a:schemeClr val="dk1"/>
              </a:buClr>
              <a:buSzPts val="2000"/>
              <a:buNone/>
              <a:defRPr sz="2000"/>
            </a:lvl8pPr>
            <a:lvl9pPr lvl="8" algn="ctr">
              <a:spcBef>
                <a:spcPts val="400"/>
              </a:spcBef>
              <a:spcAft>
                <a:spcPts val="0"/>
              </a:spcAft>
              <a:buClr>
                <a:schemeClr val="dk1"/>
              </a:buClr>
              <a:buSzPts val="2000"/>
              <a:buNone/>
              <a:defRPr sz="2000"/>
            </a:lvl9pPr>
          </a:lstStyle>
          <a:p/>
        </p:txBody>
      </p:sp>
      <p:sp>
        <p:nvSpPr>
          <p:cNvPr id="15" name="Google Shape;15;p2"/>
          <p:cNvSpPr txBox="1"/>
          <p:nvPr>
            <p:ph idx="10" type="dt"/>
          </p:nvPr>
        </p:nvSpPr>
        <p:spPr>
          <a:xfrm>
            <a:off x="3654096" y="6356353"/>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1" type="ftr"/>
          </p:nvPr>
        </p:nvSpPr>
        <p:spPr>
          <a:xfrm>
            <a:off x="5999844" y="6356353"/>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17" name="Google Shape;17;p2"/>
          <p:cNvCxnSpPr/>
          <p:nvPr/>
        </p:nvCxnSpPr>
        <p:spPr>
          <a:xfrm>
            <a:off x="685800" y="3089628"/>
            <a:ext cx="7772400" cy="0"/>
          </a:xfrm>
          <a:prstGeom prst="straightConnector1">
            <a:avLst/>
          </a:prstGeom>
          <a:noFill/>
          <a:ln cap="flat" cmpd="sng" w="9525">
            <a:solidFill>
              <a:schemeClr val="lt1"/>
            </a:solidFill>
            <a:prstDash val="solid"/>
            <a:round/>
            <a:headEnd len="sm" w="sm" type="none"/>
            <a:tailEnd len="sm" w="sm" type="none"/>
          </a:ln>
        </p:spPr>
      </p:cxnSp>
      <p:pic>
        <p:nvPicPr>
          <p:cNvPr id="18" name="Google Shape;18;p2"/>
          <p:cNvPicPr preferRelativeResize="0"/>
          <p:nvPr/>
        </p:nvPicPr>
        <p:blipFill rotWithShape="1">
          <a:blip r:embed="rId3">
            <a:alphaModFix/>
          </a:blip>
          <a:srcRect b="0" l="0" r="0" t="0"/>
          <a:stretch/>
        </p:blipFill>
        <p:spPr>
          <a:xfrm>
            <a:off x="685800" y="5096955"/>
            <a:ext cx="2063019" cy="1135392"/>
          </a:xfrm>
          <a:prstGeom prst="rect">
            <a:avLst/>
          </a:prstGeom>
          <a:noFill/>
          <a:ln>
            <a:noFill/>
          </a:ln>
        </p:spPr>
      </p:pic>
      <p:sp>
        <p:nvSpPr>
          <p:cNvPr id="19" name="Google Shape;19;p2"/>
          <p:cNvSpPr txBox="1"/>
          <p:nvPr>
            <p:ph idx="12" type="sldNum"/>
          </p:nvPr>
        </p:nvSpPr>
        <p:spPr>
          <a:xfrm>
            <a:off x="8556784" y="6333134"/>
            <a:ext cx="548700" cy="525000"/>
          </a:xfrm>
          <a:prstGeom prst="rect">
            <a:avLst/>
          </a:prstGeom>
        </p:spPr>
        <p:txBody>
          <a:bodyPr anchorCtr="0" anchor="t" bIns="45700" lIns="91425" spcFirstLastPara="1" rIns="91425" wrap="square" tIns="45700">
            <a:noAutofit/>
          </a:bodyPr>
          <a:lstStyle>
            <a:lvl1pPr lvl="0">
              <a:buNone/>
              <a:defRPr sz="1300">
                <a:solidFill>
                  <a:srgbClr val="3F3F3F"/>
                </a:solidFill>
                <a:latin typeface="Calibri"/>
                <a:ea typeface="Calibri"/>
                <a:cs typeface="Calibri"/>
                <a:sym typeface="Calibri"/>
              </a:defRPr>
            </a:lvl1pPr>
            <a:lvl2pPr lvl="1">
              <a:buNone/>
              <a:defRPr sz="1300">
                <a:solidFill>
                  <a:srgbClr val="3F3F3F"/>
                </a:solidFill>
                <a:latin typeface="Calibri"/>
                <a:ea typeface="Calibri"/>
                <a:cs typeface="Calibri"/>
                <a:sym typeface="Calibri"/>
              </a:defRPr>
            </a:lvl2pPr>
            <a:lvl3pPr lvl="2">
              <a:buNone/>
              <a:defRPr sz="1300">
                <a:solidFill>
                  <a:srgbClr val="3F3F3F"/>
                </a:solidFill>
                <a:latin typeface="Calibri"/>
                <a:ea typeface="Calibri"/>
                <a:cs typeface="Calibri"/>
                <a:sym typeface="Calibri"/>
              </a:defRPr>
            </a:lvl3pPr>
            <a:lvl4pPr lvl="3">
              <a:buNone/>
              <a:defRPr sz="1300">
                <a:solidFill>
                  <a:srgbClr val="3F3F3F"/>
                </a:solidFill>
                <a:latin typeface="Calibri"/>
                <a:ea typeface="Calibri"/>
                <a:cs typeface="Calibri"/>
                <a:sym typeface="Calibri"/>
              </a:defRPr>
            </a:lvl4pPr>
            <a:lvl5pPr lvl="4">
              <a:buNone/>
              <a:defRPr sz="1300">
                <a:solidFill>
                  <a:srgbClr val="3F3F3F"/>
                </a:solidFill>
                <a:latin typeface="Calibri"/>
                <a:ea typeface="Calibri"/>
                <a:cs typeface="Calibri"/>
                <a:sym typeface="Calibri"/>
              </a:defRPr>
            </a:lvl5pPr>
            <a:lvl6pPr lvl="5">
              <a:buNone/>
              <a:defRPr sz="1300">
                <a:solidFill>
                  <a:srgbClr val="3F3F3F"/>
                </a:solidFill>
                <a:latin typeface="Calibri"/>
                <a:ea typeface="Calibri"/>
                <a:cs typeface="Calibri"/>
                <a:sym typeface="Calibri"/>
              </a:defRPr>
            </a:lvl6pPr>
            <a:lvl7pPr lvl="6">
              <a:buNone/>
              <a:defRPr sz="1300">
                <a:solidFill>
                  <a:srgbClr val="3F3F3F"/>
                </a:solidFill>
                <a:latin typeface="Calibri"/>
                <a:ea typeface="Calibri"/>
                <a:cs typeface="Calibri"/>
                <a:sym typeface="Calibri"/>
              </a:defRPr>
            </a:lvl7pPr>
            <a:lvl8pPr lvl="7">
              <a:buNone/>
              <a:defRPr sz="1300">
                <a:solidFill>
                  <a:srgbClr val="3F3F3F"/>
                </a:solidFill>
                <a:latin typeface="Calibri"/>
                <a:ea typeface="Calibri"/>
                <a:cs typeface="Calibri"/>
                <a:sym typeface="Calibri"/>
              </a:defRPr>
            </a:lvl8pPr>
            <a:lvl9pPr lvl="8">
              <a:buNone/>
              <a:defRPr sz="1300">
                <a:solidFill>
                  <a:srgbClr val="3F3F3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90" name="Shape 90"/>
        <p:cNvGrpSpPr/>
        <p:nvPr/>
      </p:nvGrpSpPr>
      <p:grpSpPr>
        <a:xfrm>
          <a:off x="0" y="0"/>
          <a:ext cx="0" cy="0"/>
          <a:chOff x="0" y="0"/>
          <a:chExt cx="0" cy="0"/>
        </a:xfrm>
      </p:grpSpPr>
      <p:pic>
        <p:nvPicPr>
          <p:cNvPr id="91" name="Google Shape;91;p11"/>
          <p:cNvPicPr preferRelativeResize="0"/>
          <p:nvPr/>
        </p:nvPicPr>
        <p:blipFill rotWithShape="1">
          <a:blip r:embed="rId2">
            <a:alphaModFix/>
          </a:blip>
          <a:srcRect b="0" l="0" r="0" t="0"/>
          <a:stretch/>
        </p:blipFill>
        <p:spPr>
          <a:xfrm>
            <a:off x="795" y="-4763"/>
            <a:ext cx="9144000" cy="6862763"/>
          </a:xfrm>
          <a:prstGeom prst="rect">
            <a:avLst/>
          </a:prstGeom>
          <a:noFill/>
          <a:ln>
            <a:noFill/>
          </a:ln>
        </p:spPr>
      </p:pic>
      <p:sp>
        <p:nvSpPr>
          <p:cNvPr id="92" name="Google Shape;92;p11"/>
          <p:cNvSpPr txBox="1"/>
          <p:nvPr>
            <p:ph idx="1" type="body"/>
          </p:nvPr>
        </p:nvSpPr>
        <p:spPr>
          <a:xfrm rot="5400000">
            <a:off x="2096294" y="-213517"/>
            <a:ext cx="4951413" cy="777240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3" name="Google Shape;93;p11"/>
          <p:cNvSpPr txBox="1"/>
          <p:nvPr>
            <p:ph idx="10" type="dt"/>
          </p:nvPr>
        </p:nvSpPr>
        <p:spPr>
          <a:xfrm>
            <a:off x="685799" y="6356353"/>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1"/>
          <p:cNvSpPr txBox="1"/>
          <p:nvPr>
            <p:ph idx="11" type="ftr"/>
          </p:nvPr>
        </p:nvSpPr>
        <p:spPr>
          <a:xfrm>
            <a:off x="3031547" y="6356353"/>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1"/>
          <p:cNvSpPr txBox="1"/>
          <p:nvPr>
            <p:ph idx="12" type="sldNum"/>
          </p:nvPr>
        </p:nvSpPr>
        <p:spPr>
          <a:xfrm>
            <a:off x="6400800" y="6356353"/>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6" name="Google Shape;96;p11"/>
          <p:cNvSpPr txBox="1"/>
          <p:nvPr>
            <p:ph type="title"/>
          </p:nvPr>
        </p:nvSpPr>
        <p:spPr>
          <a:xfrm>
            <a:off x="685800" y="319314"/>
            <a:ext cx="6847115" cy="67128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DACA7"/>
              </a:buClr>
              <a:buSzPts val="3200"/>
              <a:buFont typeface="Quattrocento Sans"/>
              <a:buNone/>
              <a:defRPr sz="3200">
                <a:solidFill>
                  <a:srgbClr val="3DACA7"/>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97" name="Google Shape;97;p11"/>
          <p:cNvCxnSpPr/>
          <p:nvPr/>
        </p:nvCxnSpPr>
        <p:spPr>
          <a:xfrm>
            <a:off x="685801" y="990600"/>
            <a:ext cx="7672388" cy="1588"/>
          </a:xfrm>
          <a:prstGeom prst="straightConnector1">
            <a:avLst/>
          </a:prstGeom>
          <a:noFill/>
          <a:ln cap="flat" cmpd="sng" w="9525">
            <a:solidFill>
              <a:srgbClr val="3DACA7"/>
            </a:solidFill>
            <a:prstDash val="solid"/>
            <a:round/>
            <a:headEnd len="sm" w="sm" type="none"/>
            <a:tailEnd len="sm" w="sm" type="none"/>
          </a:ln>
        </p:spPr>
      </p:cxnSp>
      <p:pic>
        <p:nvPicPr>
          <p:cNvPr id="98" name="Google Shape;98;p11"/>
          <p:cNvPicPr preferRelativeResize="0"/>
          <p:nvPr/>
        </p:nvPicPr>
        <p:blipFill rotWithShape="1">
          <a:blip r:embed="rId3">
            <a:alphaModFix/>
          </a:blip>
          <a:srcRect b="0" l="0" r="0" t="0"/>
          <a:stretch/>
        </p:blipFill>
        <p:spPr>
          <a:xfrm>
            <a:off x="7658100" y="408783"/>
            <a:ext cx="800100" cy="44767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9" name="Shape 99"/>
        <p:cNvGrpSpPr/>
        <p:nvPr/>
      </p:nvGrpSpPr>
      <p:grpSpPr>
        <a:xfrm>
          <a:off x="0" y="0"/>
          <a:ext cx="0" cy="0"/>
          <a:chOff x="0" y="0"/>
          <a:chExt cx="0" cy="0"/>
        </a:xfrm>
      </p:grpSpPr>
      <p:sp>
        <p:nvSpPr>
          <p:cNvPr id="100" name="Google Shape;100;p12"/>
          <p:cNvSpPr txBox="1"/>
          <p:nvPr>
            <p:ph type="title"/>
          </p:nvPr>
        </p:nvSpPr>
        <p:spPr>
          <a:xfrm rot="5400000">
            <a:off x="5003290" y="1900749"/>
            <a:ext cx="4995298" cy="191452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4400"/>
              <a:buFont typeface="Quattrocento Sans"/>
              <a:buNone/>
              <a:defRPr>
                <a:solidFill>
                  <a:srgbClr val="3EADA7"/>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1" name="Google Shape;101;p12"/>
          <p:cNvSpPr txBox="1"/>
          <p:nvPr>
            <p:ph idx="1" type="body"/>
          </p:nvPr>
        </p:nvSpPr>
        <p:spPr>
          <a:xfrm rot="5400000">
            <a:off x="651670" y="394494"/>
            <a:ext cx="5811836" cy="574357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2" name="Google Shape;102;p12"/>
          <p:cNvSpPr txBox="1"/>
          <p:nvPr>
            <p:ph idx="10" type="dt"/>
          </p:nvPr>
        </p:nvSpPr>
        <p:spPr>
          <a:xfrm>
            <a:off x="685799" y="6356353"/>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2"/>
          <p:cNvSpPr txBox="1"/>
          <p:nvPr>
            <p:ph idx="11" type="ftr"/>
          </p:nvPr>
        </p:nvSpPr>
        <p:spPr>
          <a:xfrm>
            <a:off x="3031547" y="6356353"/>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2"/>
          <p:cNvSpPr txBox="1"/>
          <p:nvPr>
            <p:ph idx="12" type="sldNum"/>
          </p:nvPr>
        </p:nvSpPr>
        <p:spPr>
          <a:xfrm>
            <a:off x="6400800" y="6356353"/>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05" name="Google Shape;105;p12"/>
          <p:cNvCxnSpPr/>
          <p:nvPr/>
        </p:nvCxnSpPr>
        <p:spPr>
          <a:xfrm>
            <a:off x="6543675" y="370118"/>
            <a:ext cx="0" cy="5806281"/>
          </a:xfrm>
          <a:prstGeom prst="straightConnector1">
            <a:avLst/>
          </a:prstGeom>
          <a:noFill/>
          <a:ln cap="flat" cmpd="sng" w="9525">
            <a:solidFill>
              <a:srgbClr val="3DACA7"/>
            </a:solidFill>
            <a:prstDash val="solid"/>
            <a:round/>
            <a:headEnd len="sm" w="sm" type="none"/>
            <a:tailEnd len="sm" w="sm" type="none"/>
          </a:ln>
        </p:spPr>
      </p:cxnSp>
      <p:pic>
        <p:nvPicPr>
          <p:cNvPr id="106" name="Google Shape;106;p12"/>
          <p:cNvPicPr preferRelativeResize="0"/>
          <p:nvPr/>
        </p:nvPicPr>
        <p:blipFill rotWithShape="1">
          <a:blip r:embed="rId2">
            <a:alphaModFix/>
          </a:blip>
          <a:srcRect b="0" l="0" r="0" t="0"/>
          <a:stretch/>
        </p:blipFill>
        <p:spPr>
          <a:xfrm rot="5400000">
            <a:off x="6367462" y="5632169"/>
            <a:ext cx="800100" cy="44767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 name="Shape 20"/>
        <p:cNvGrpSpPr/>
        <p:nvPr/>
      </p:nvGrpSpPr>
      <p:grpSpPr>
        <a:xfrm>
          <a:off x="0" y="0"/>
          <a:ext cx="0" cy="0"/>
          <a:chOff x="0" y="0"/>
          <a:chExt cx="0" cy="0"/>
        </a:xfrm>
      </p:grpSpPr>
      <p:pic>
        <p:nvPicPr>
          <p:cNvPr id="21" name="Google Shape;21;p3"/>
          <p:cNvPicPr preferRelativeResize="0"/>
          <p:nvPr/>
        </p:nvPicPr>
        <p:blipFill rotWithShape="1">
          <a:blip r:embed="rId2">
            <a:alphaModFix/>
          </a:blip>
          <a:srcRect b="0" l="0" r="0" t="0"/>
          <a:stretch/>
        </p:blipFill>
        <p:spPr>
          <a:xfrm>
            <a:off x="795" y="-4763"/>
            <a:ext cx="9144000" cy="6862763"/>
          </a:xfrm>
          <a:prstGeom prst="rect">
            <a:avLst/>
          </a:prstGeom>
          <a:noFill/>
          <a:ln>
            <a:noFill/>
          </a:ln>
        </p:spPr>
      </p:pic>
      <p:sp>
        <p:nvSpPr>
          <p:cNvPr id="22" name="Google Shape;22;p3"/>
          <p:cNvSpPr txBox="1"/>
          <p:nvPr>
            <p:ph type="title"/>
          </p:nvPr>
        </p:nvSpPr>
        <p:spPr>
          <a:xfrm>
            <a:off x="685800" y="319314"/>
            <a:ext cx="6847115" cy="67128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DACA7"/>
              </a:buClr>
              <a:buSzPts val="3200"/>
              <a:buFont typeface="Quattrocento Sans"/>
              <a:buNone/>
              <a:defRPr sz="3200">
                <a:solidFill>
                  <a:srgbClr val="3DACA7"/>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685800" y="1196976"/>
            <a:ext cx="7772401" cy="498316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3"/>
          <p:cNvSpPr txBox="1"/>
          <p:nvPr>
            <p:ph idx="10" type="dt"/>
          </p:nvPr>
        </p:nvSpPr>
        <p:spPr>
          <a:xfrm>
            <a:off x="685799" y="6356353"/>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3031547" y="6356353"/>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6400800" y="6356353"/>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7" name="Google Shape;27;p3"/>
          <p:cNvCxnSpPr/>
          <p:nvPr/>
        </p:nvCxnSpPr>
        <p:spPr>
          <a:xfrm>
            <a:off x="685801" y="990600"/>
            <a:ext cx="7672388" cy="1588"/>
          </a:xfrm>
          <a:prstGeom prst="straightConnector1">
            <a:avLst/>
          </a:prstGeom>
          <a:noFill/>
          <a:ln cap="flat" cmpd="sng" w="9525">
            <a:solidFill>
              <a:srgbClr val="3DACA7"/>
            </a:solidFill>
            <a:prstDash val="solid"/>
            <a:round/>
            <a:headEnd len="sm" w="sm" type="none"/>
            <a:tailEnd len="sm" w="sm" type="none"/>
          </a:ln>
        </p:spPr>
      </p:cxnSp>
      <p:pic>
        <p:nvPicPr>
          <p:cNvPr id="28" name="Google Shape;28;p3"/>
          <p:cNvPicPr preferRelativeResize="0"/>
          <p:nvPr/>
        </p:nvPicPr>
        <p:blipFill rotWithShape="1">
          <a:blip r:embed="rId3">
            <a:alphaModFix/>
          </a:blip>
          <a:srcRect b="0" l="0" r="0" t="0"/>
          <a:stretch/>
        </p:blipFill>
        <p:spPr>
          <a:xfrm>
            <a:off x="7658100" y="408783"/>
            <a:ext cx="800100" cy="44767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 name="Shape 29"/>
        <p:cNvGrpSpPr/>
        <p:nvPr/>
      </p:nvGrpSpPr>
      <p:grpSpPr>
        <a:xfrm>
          <a:off x="0" y="0"/>
          <a:ext cx="0" cy="0"/>
          <a:chOff x="0" y="0"/>
          <a:chExt cx="0" cy="0"/>
        </a:xfrm>
      </p:grpSpPr>
      <p:pic>
        <p:nvPicPr>
          <p:cNvPr id="30" name="Google Shape;30;p4"/>
          <p:cNvPicPr preferRelativeResize="0"/>
          <p:nvPr/>
        </p:nvPicPr>
        <p:blipFill rotWithShape="1">
          <a:blip r:embed="rId2">
            <a:alphaModFix/>
          </a:blip>
          <a:srcRect b="0" l="0" r="0" t="0"/>
          <a:stretch/>
        </p:blipFill>
        <p:spPr>
          <a:xfrm>
            <a:off x="795" y="-4763"/>
            <a:ext cx="9144000" cy="6862763"/>
          </a:xfrm>
          <a:prstGeom prst="rect">
            <a:avLst/>
          </a:prstGeom>
          <a:noFill/>
          <a:ln>
            <a:noFill/>
          </a:ln>
        </p:spPr>
      </p:pic>
      <p:sp>
        <p:nvSpPr>
          <p:cNvPr id="31" name="Google Shape;31;p4"/>
          <p:cNvSpPr txBox="1"/>
          <p:nvPr>
            <p:ph type="title"/>
          </p:nvPr>
        </p:nvSpPr>
        <p:spPr>
          <a:xfrm>
            <a:off x="685800" y="1712423"/>
            <a:ext cx="7772400" cy="285120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6000"/>
              <a:buFont typeface="Quattrocento Sans"/>
              <a:buNone/>
              <a:defRPr b="0"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4"/>
          <p:cNvSpPr txBox="1"/>
          <p:nvPr>
            <p:ph idx="1" type="body"/>
          </p:nvPr>
        </p:nvSpPr>
        <p:spPr>
          <a:xfrm>
            <a:off x="685800" y="4552636"/>
            <a:ext cx="77724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400"/>
              <a:buNone/>
              <a:defRPr sz="2400">
                <a:solidFill>
                  <a:srgbClr val="3F3F3F"/>
                </a:solidFill>
              </a:defRPr>
            </a:lvl1pPr>
            <a:lvl2pPr indent="-228600" lvl="1" marL="914400" algn="l">
              <a:lnSpc>
                <a:spcPct val="90000"/>
              </a:lnSpc>
              <a:spcBef>
                <a:spcPts val="500"/>
              </a:spcBef>
              <a:spcAft>
                <a:spcPts val="0"/>
              </a:spcAft>
              <a:buClr>
                <a:srgbClr val="888888"/>
              </a:buClr>
              <a:buSzPts val="1800"/>
              <a:buNone/>
              <a:defRPr sz="1800">
                <a:solidFill>
                  <a:srgbClr val="888888"/>
                </a:solidFill>
              </a:defRPr>
            </a:lvl2pPr>
            <a:lvl3pPr indent="-228600" lvl="2" marL="1371600" algn="l">
              <a:lnSpc>
                <a:spcPct val="90000"/>
              </a:lnSpc>
              <a:spcBef>
                <a:spcPts val="500"/>
              </a:spcBef>
              <a:spcAft>
                <a:spcPts val="0"/>
              </a:spcAft>
              <a:buClr>
                <a:srgbClr val="888888"/>
              </a:buClr>
              <a:buSzPts val="1600"/>
              <a:buNone/>
              <a:defRPr sz="1600">
                <a:solidFill>
                  <a:srgbClr val="888888"/>
                </a:solidFill>
              </a:defRPr>
            </a:lvl3pPr>
            <a:lvl4pPr indent="-228600" lvl="3" marL="1828800" algn="l">
              <a:lnSpc>
                <a:spcPct val="90000"/>
              </a:lnSpc>
              <a:spcBef>
                <a:spcPts val="500"/>
              </a:spcBef>
              <a:spcAft>
                <a:spcPts val="0"/>
              </a:spcAft>
              <a:buClr>
                <a:srgbClr val="888888"/>
              </a:buClr>
              <a:buSzPts val="1400"/>
              <a:buNone/>
              <a:defRPr sz="1400">
                <a:solidFill>
                  <a:srgbClr val="888888"/>
                </a:solidFill>
              </a:defRPr>
            </a:lvl4pPr>
            <a:lvl5pPr indent="-228600" lvl="4" marL="2286000" algn="l">
              <a:lnSpc>
                <a:spcPct val="90000"/>
              </a:lnSpc>
              <a:spcBef>
                <a:spcPts val="50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3" name="Google Shape;33;p4"/>
          <p:cNvSpPr txBox="1"/>
          <p:nvPr>
            <p:ph idx="10" type="dt"/>
          </p:nvPr>
        </p:nvSpPr>
        <p:spPr>
          <a:xfrm>
            <a:off x="685799" y="6356353"/>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1" type="ftr"/>
          </p:nvPr>
        </p:nvSpPr>
        <p:spPr>
          <a:xfrm>
            <a:off x="3031547" y="6356353"/>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
          <p:cNvSpPr txBox="1"/>
          <p:nvPr>
            <p:ph idx="12" type="sldNum"/>
          </p:nvPr>
        </p:nvSpPr>
        <p:spPr>
          <a:xfrm>
            <a:off x="6400800" y="6356353"/>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6" name="Shape 36"/>
        <p:cNvGrpSpPr/>
        <p:nvPr/>
      </p:nvGrpSpPr>
      <p:grpSpPr>
        <a:xfrm>
          <a:off x="0" y="0"/>
          <a:ext cx="0" cy="0"/>
          <a:chOff x="0" y="0"/>
          <a:chExt cx="0" cy="0"/>
        </a:xfrm>
      </p:grpSpPr>
      <p:pic>
        <p:nvPicPr>
          <p:cNvPr id="37" name="Google Shape;37;p5"/>
          <p:cNvPicPr preferRelativeResize="0"/>
          <p:nvPr/>
        </p:nvPicPr>
        <p:blipFill rotWithShape="1">
          <a:blip r:embed="rId2">
            <a:alphaModFix/>
          </a:blip>
          <a:srcRect b="0" l="0" r="0" t="0"/>
          <a:stretch/>
        </p:blipFill>
        <p:spPr>
          <a:xfrm>
            <a:off x="795" y="-4763"/>
            <a:ext cx="9144000" cy="6862763"/>
          </a:xfrm>
          <a:prstGeom prst="rect">
            <a:avLst/>
          </a:prstGeom>
          <a:noFill/>
          <a:ln>
            <a:noFill/>
          </a:ln>
        </p:spPr>
      </p:pic>
      <p:sp>
        <p:nvSpPr>
          <p:cNvPr id="38" name="Google Shape;38;p5"/>
          <p:cNvSpPr txBox="1"/>
          <p:nvPr>
            <p:ph idx="1" type="body"/>
          </p:nvPr>
        </p:nvSpPr>
        <p:spPr>
          <a:xfrm>
            <a:off x="685799" y="1190173"/>
            <a:ext cx="3834246" cy="4989967"/>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9" name="Google Shape;39;p5"/>
          <p:cNvSpPr txBox="1"/>
          <p:nvPr>
            <p:ph idx="2" type="body"/>
          </p:nvPr>
        </p:nvSpPr>
        <p:spPr>
          <a:xfrm>
            <a:off x="4629150" y="1190173"/>
            <a:ext cx="3829050" cy="4989967"/>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0" name="Google Shape;40;p5"/>
          <p:cNvSpPr txBox="1"/>
          <p:nvPr>
            <p:ph idx="10" type="dt"/>
          </p:nvPr>
        </p:nvSpPr>
        <p:spPr>
          <a:xfrm>
            <a:off x="685799" y="6356353"/>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1" type="ftr"/>
          </p:nvPr>
        </p:nvSpPr>
        <p:spPr>
          <a:xfrm>
            <a:off x="3031547" y="6356353"/>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5"/>
          <p:cNvSpPr txBox="1"/>
          <p:nvPr>
            <p:ph idx="12" type="sldNum"/>
          </p:nvPr>
        </p:nvSpPr>
        <p:spPr>
          <a:xfrm>
            <a:off x="6400800" y="6356353"/>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3" name="Google Shape;43;p5"/>
          <p:cNvSpPr txBox="1"/>
          <p:nvPr>
            <p:ph type="title"/>
          </p:nvPr>
        </p:nvSpPr>
        <p:spPr>
          <a:xfrm>
            <a:off x="685800" y="319314"/>
            <a:ext cx="6847115" cy="67128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DACA7"/>
              </a:buClr>
              <a:buSzPts val="3200"/>
              <a:buFont typeface="Quattrocento Sans"/>
              <a:buNone/>
              <a:defRPr sz="3200">
                <a:solidFill>
                  <a:srgbClr val="3DACA7"/>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44" name="Google Shape;44;p5"/>
          <p:cNvCxnSpPr/>
          <p:nvPr/>
        </p:nvCxnSpPr>
        <p:spPr>
          <a:xfrm>
            <a:off x="685801" y="990600"/>
            <a:ext cx="7672388" cy="1588"/>
          </a:xfrm>
          <a:prstGeom prst="straightConnector1">
            <a:avLst/>
          </a:prstGeom>
          <a:noFill/>
          <a:ln cap="flat" cmpd="sng" w="9525">
            <a:solidFill>
              <a:srgbClr val="3DACA7"/>
            </a:solidFill>
            <a:prstDash val="solid"/>
            <a:round/>
            <a:headEnd len="sm" w="sm" type="none"/>
            <a:tailEnd len="sm" w="sm" type="none"/>
          </a:ln>
        </p:spPr>
      </p:cxnSp>
      <p:pic>
        <p:nvPicPr>
          <p:cNvPr id="45" name="Google Shape;45;p5"/>
          <p:cNvPicPr preferRelativeResize="0"/>
          <p:nvPr/>
        </p:nvPicPr>
        <p:blipFill rotWithShape="1">
          <a:blip r:embed="rId3">
            <a:alphaModFix/>
          </a:blip>
          <a:srcRect b="0" l="0" r="0" t="0"/>
          <a:stretch/>
        </p:blipFill>
        <p:spPr>
          <a:xfrm>
            <a:off x="7658100" y="408783"/>
            <a:ext cx="800100" cy="44767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6" name="Shape 46"/>
        <p:cNvGrpSpPr/>
        <p:nvPr/>
      </p:nvGrpSpPr>
      <p:grpSpPr>
        <a:xfrm>
          <a:off x="0" y="0"/>
          <a:ext cx="0" cy="0"/>
          <a:chOff x="0" y="0"/>
          <a:chExt cx="0" cy="0"/>
        </a:xfrm>
      </p:grpSpPr>
      <p:pic>
        <p:nvPicPr>
          <p:cNvPr id="47" name="Google Shape;47;p6"/>
          <p:cNvPicPr preferRelativeResize="0"/>
          <p:nvPr/>
        </p:nvPicPr>
        <p:blipFill rotWithShape="1">
          <a:blip r:embed="rId2">
            <a:alphaModFix/>
          </a:blip>
          <a:srcRect b="0" l="0" r="0" t="0"/>
          <a:stretch/>
        </p:blipFill>
        <p:spPr>
          <a:xfrm>
            <a:off x="795" y="-4763"/>
            <a:ext cx="9144000" cy="6862763"/>
          </a:xfrm>
          <a:prstGeom prst="rect">
            <a:avLst/>
          </a:prstGeom>
          <a:noFill/>
          <a:ln>
            <a:noFill/>
          </a:ln>
        </p:spPr>
      </p:pic>
      <p:sp>
        <p:nvSpPr>
          <p:cNvPr id="48" name="Google Shape;48;p6"/>
          <p:cNvSpPr txBox="1"/>
          <p:nvPr>
            <p:ph idx="1" type="body"/>
          </p:nvPr>
        </p:nvSpPr>
        <p:spPr>
          <a:xfrm>
            <a:off x="685799" y="1160692"/>
            <a:ext cx="3815196" cy="825699"/>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rgbClr val="3F3F3F"/>
              </a:buClr>
              <a:buSzPts val="2400"/>
              <a:buNone/>
              <a:defRPr b="1" sz="2400"/>
            </a:lvl1pPr>
            <a:lvl2pPr indent="-228600" lvl="1" marL="914400" algn="l">
              <a:lnSpc>
                <a:spcPct val="90000"/>
              </a:lnSpc>
              <a:spcBef>
                <a:spcPts val="500"/>
              </a:spcBef>
              <a:spcAft>
                <a:spcPts val="0"/>
              </a:spcAft>
              <a:buClr>
                <a:srgbClr val="3F3F3F"/>
              </a:buClr>
              <a:buSzPts val="2000"/>
              <a:buNone/>
              <a:defRPr b="1" sz="2000"/>
            </a:lvl2pPr>
            <a:lvl3pPr indent="-228600" lvl="2" marL="1371600" algn="l">
              <a:lnSpc>
                <a:spcPct val="90000"/>
              </a:lnSpc>
              <a:spcBef>
                <a:spcPts val="500"/>
              </a:spcBef>
              <a:spcAft>
                <a:spcPts val="0"/>
              </a:spcAft>
              <a:buClr>
                <a:srgbClr val="3F3F3F"/>
              </a:buClr>
              <a:buSzPts val="1800"/>
              <a:buNone/>
              <a:defRPr b="1" sz="1800"/>
            </a:lvl3pPr>
            <a:lvl4pPr indent="-228600" lvl="3" marL="1828800" algn="l">
              <a:lnSpc>
                <a:spcPct val="90000"/>
              </a:lnSpc>
              <a:spcBef>
                <a:spcPts val="500"/>
              </a:spcBef>
              <a:spcAft>
                <a:spcPts val="0"/>
              </a:spcAft>
              <a:buClr>
                <a:srgbClr val="3F3F3F"/>
              </a:buClr>
              <a:buSzPts val="1600"/>
              <a:buNone/>
              <a:defRPr b="1" sz="1600"/>
            </a:lvl4pPr>
            <a:lvl5pPr indent="-228600" lvl="4" marL="2286000" algn="l">
              <a:lnSpc>
                <a:spcPct val="90000"/>
              </a:lnSpc>
              <a:spcBef>
                <a:spcPts val="500"/>
              </a:spcBef>
              <a:spcAft>
                <a:spcPts val="0"/>
              </a:spcAft>
              <a:buClr>
                <a:srgbClr val="3F3F3F"/>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9" name="Google Shape;49;p6"/>
          <p:cNvSpPr txBox="1"/>
          <p:nvPr>
            <p:ph idx="2" type="body"/>
          </p:nvPr>
        </p:nvSpPr>
        <p:spPr>
          <a:xfrm>
            <a:off x="685799" y="2154891"/>
            <a:ext cx="3815196" cy="403318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0" name="Google Shape;50;p6"/>
          <p:cNvSpPr txBox="1"/>
          <p:nvPr>
            <p:ph idx="3" type="body"/>
          </p:nvPr>
        </p:nvSpPr>
        <p:spPr>
          <a:xfrm>
            <a:off x="4629151" y="1160690"/>
            <a:ext cx="3829050" cy="82569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rgbClr val="3F3F3F"/>
              </a:buClr>
              <a:buSzPts val="2400"/>
              <a:buNone/>
              <a:defRPr b="1" sz="2400"/>
            </a:lvl1pPr>
            <a:lvl2pPr indent="-228600" lvl="1" marL="914400" algn="l">
              <a:lnSpc>
                <a:spcPct val="90000"/>
              </a:lnSpc>
              <a:spcBef>
                <a:spcPts val="500"/>
              </a:spcBef>
              <a:spcAft>
                <a:spcPts val="0"/>
              </a:spcAft>
              <a:buClr>
                <a:srgbClr val="3F3F3F"/>
              </a:buClr>
              <a:buSzPts val="2000"/>
              <a:buNone/>
              <a:defRPr b="1" sz="2000"/>
            </a:lvl2pPr>
            <a:lvl3pPr indent="-228600" lvl="2" marL="1371600" algn="l">
              <a:lnSpc>
                <a:spcPct val="90000"/>
              </a:lnSpc>
              <a:spcBef>
                <a:spcPts val="500"/>
              </a:spcBef>
              <a:spcAft>
                <a:spcPts val="0"/>
              </a:spcAft>
              <a:buClr>
                <a:srgbClr val="3F3F3F"/>
              </a:buClr>
              <a:buSzPts val="1800"/>
              <a:buNone/>
              <a:defRPr b="1" sz="1800"/>
            </a:lvl3pPr>
            <a:lvl4pPr indent="-228600" lvl="3" marL="1828800" algn="l">
              <a:lnSpc>
                <a:spcPct val="90000"/>
              </a:lnSpc>
              <a:spcBef>
                <a:spcPts val="500"/>
              </a:spcBef>
              <a:spcAft>
                <a:spcPts val="0"/>
              </a:spcAft>
              <a:buClr>
                <a:srgbClr val="3F3F3F"/>
              </a:buClr>
              <a:buSzPts val="1600"/>
              <a:buNone/>
              <a:defRPr b="1" sz="1600"/>
            </a:lvl4pPr>
            <a:lvl5pPr indent="-228600" lvl="4" marL="2286000" algn="l">
              <a:lnSpc>
                <a:spcPct val="90000"/>
              </a:lnSpc>
              <a:spcBef>
                <a:spcPts val="500"/>
              </a:spcBef>
              <a:spcAft>
                <a:spcPts val="0"/>
              </a:spcAft>
              <a:buClr>
                <a:srgbClr val="3F3F3F"/>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1" name="Google Shape;51;p6"/>
          <p:cNvSpPr txBox="1"/>
          <p:nvPr>
            <p:ph idx="4" type="body"/>
          </p:nvPr>
        </p:nvSpPr>
        <p:spPr>
          <a:xfrm>
            <a:off x="4629151" y="2154891"/>
            <a:ext cx="3829050" cy="403318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2" name="Google Shape;52;p6"/>
          <p:cNvSpPr txBox="1"/>
          <p:nvPr>
            <p:ph idx="10" type="dt"/>
          </p:nvPr>
        </p:nvSpPr>
        <p:spPr>
          <a:xfrm>
            <a:off x="685799" y="6356353"/>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6"/>
          <p:cNvSpPr txBox="1"/>
          <p:nvPr>
            <p:ph idx="11" type="ftr"/>
          </p:nvPr>
        </p:nvSpPr>
        <p:spPr>
          <a:xfrm>
            <a:off x="3031547" y="6356353"/>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6"/>
          <p:cNvSpPr txBox="1"/>
          <p:nvPr>
            <p:ph idx="12" type="sldNum"/>
          </p:nvPr>
        </p:nvSpPr>
        <p:spPr>
          <a:xfrm>
            <a:off x="6400800" y="6356353"/>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5" name="Google Shape;55;p6"/>
          <p:cNvSpPr txBox="1"/>
          <p:nvPr>
            <p:ph type="title"/>
          </p:nvPr>
        </p:nvSpPr>
        <p:spPr>
          <a:xfrm>
            <a:off x="685800" y="319314"/>
            <a:ext cx="6847115" cy="67128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DACA7"/>
              </a:buClr>
              <a:buSzPts val="3200"/>
              <a:buFont typeface="Quattrocento Sans"/>
              <a:buNone/>
              <a:defRPr sz="3200">
                <a:solidFill>
                  <a:srgbClr val="3DACA7"/>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56" name="Google Shape;56;p6"/>
          <p:cNvCxnSpPr/>
          <p:nvPr/>
        </p:nvCxnSpPr>
        <p:spPr>
          <a:xfrm>
            <a:off x="685801" y="990600"/>
            <a:ext cx="7672388" cy="1588"/>
          </a:xfrm>
          <a:prstGeom prst="straightConnector1">
            <a:avLst/>
          </a:prstGeom>
          <a:noFill/>
          <a:ln cap="flat" cmpd="sng" w="9525">
            <a:solidFill>
              <a:srgbClr val="3DACA7"/>
            </a:solidFill>
            <a:prstDash val="solid"/>
            <a:round/>
            <a:headEnd len="sm" w="sm" type="none"/>
            <a:tailEnd len="sm" w="sm" type="none"/>
          </a:ln>
        </p:spPr>
      </p:cxnSp>
      <p:pic>
        <p:nvPicPr>
          <p:cNvPr id="57" name="Google Shape;57;p6"/>
          <p:cNvPicPr preferRelativeResize="0"/>
          <p:nvPr/>
        </p:nvPicPr>
        <p:blipFill rotWithShape="1">
          <a:blip r:embed="rId3">
            <a:alphaModFix/>
          </a:blip>
          <a:srcRect b="0" l="0" r="0" t="0"/>
          <a:stretch/>
        </p:blipFill>
        <p:spPr>
          <a:xfrm>
            <a:off x="7658100" y="408783"/>
            <a:ext cx="800100" cy="44767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58" name="Shape 58"/>
        <p:cNvGrpSpPr/>
        <p:nvPr/>
      </p:nvGrpSpPr>
      <p:grpSpPr>
        <a:xfrm>
          <a:off x="0" y="0"/>
          <a:ext cx="0" cy="0"/>
          <a:chOff x="0" y="0"/>
          <a:chExt cx="0" cy="0"/>
        </a:xfrm>
      </p:grpSpPr>
      <p:pic>
        <p:nvPicPr>
          <p:cNvPr id="59" name="Google Shape;59;p7"/>
          <p:cNvPicPr preferRelativeResize="0"/>
          <p:nvPr/>
        </p:nvPicPr>
        <p:blipFill rotWithShape="1">
          <a:blip r:embed="rId2">
            <a:alphaModFix/>
          </a:blip>
          <a:srcRect b="0" l="0" r="0" t="0"/>
          <a:stretch/>
        </p:blipFill>
        <p:spPr>
          <a:xfrm>
            <a:off x="795" y="-4763"/>
            <a:ext cx="9144000" cy="6862763"/>
          </a:xfrm>
          <a:prstGeom prst="rect">
            <a:avLst/>
          </a:prstGeom>
          <a:noFill/>
          <a:ln>
            <a:noFill/>
          </a:ln>
        </p:spPr>
      </p:pic>
      <p:sp>
        <p:nvSpPr>
          <p:cNvPr id="60" name="Google Shape;60;p7"/>
          <p:cNvSpPr txBox="1"/>
          <p:nvPr>
            <p:ph idx="10" type="dt"/>
          </p:nvPr>
        </p:nvSpPr>
        <p:spPr>
          <a:xfrm>
            <a:off x="685799" y="6356353"/>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7"/>
          <p:cNvSpPr txBox="1"/>
          <p:nvPr>
            <p:ph idx="11" type="ftr"/>
          </p:nvPr>
        </p:nvSpPr>
        <p:spPr>
          <a:xfrm>
            <a:off x="3031547" y="6356353"/>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7"/>
          <p:cNvSpPr txBox="1"/>
          <p:nvPr>
            <p:ph idx="12" type="sldNum"/>
          </p:nvPr>
        </p:nvSpPr>
        <p:spPr>
          <a:xfrm>
            <a:off x="6400800" y="6356353"/>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3" name="Google Shape;63;p7"/>
          <p:cNvSpPr txBox="1"/>
          <p:nvPr>
            <p:ph type="title"/>
          </p:nvPr>
        </p:nvSpPr>
        <p:spPr>
          <a:xfrm>
            <a:off x="685800" y="319314"/>
            <a:ext cx="6847115" cy="67128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DACA7"/>
              </a:buClr>
              <a:buSzPts val="3200"/>
              <a:buFont typeface="Quattrocento Sans"/>
              <a:buNone/>
              <a:defRPr sz="3200">
                <a:solidFill>
                  <a:srgbClr val="3DACA7"/>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64" name="Google Shape;64;p7"/>
          <p:cNvCxnSpPr/>
          <p:nvPr/>
        </p:nvCxnSpPr>
        <p:spPr>
          <a:xfrm>
            <a:off x="685801" y="990600"/>
            <a:ext cx="7672388" cy="1588"/>
          </a:xfrm>
          <a:prstGeom prst="straightConnector1">
            <a:avLst/>
          </a:prstGeom>
          <a:noFill/>
          <a:ln cap="flat" cmpd="sng" w="9525">
            <a:solidFill>
              <a:srgbClr val="3DACA7"/>
            </a:solidFill>
            <a:prstDash val="solid"/>
            <a:round/>
            <a:headEnd len="sm" w="sm" type="none"/>
            <a:tailEnd len="sm" w="sm" type="none"/>
          </a:ln>
        </p:spPr>
      </p:cxnSp>
      <p:pic>
        <p:nvPicPr>
          <p:cNvPr id="65" name="Google Shape;65;p7"/>
          <p:cNvPicPr preferRelativeResize="0"/>
          <p:nvPr/>
        </p:nvPicPr>
        <p:blipFill rotWithShape="1">
          <a:blip r:embed="rId3">
            <a:alphaModFix/>
          </a:blip>
          <a:srcRect b="0" l="0" r="0" t="0"/>
          <a:stretch/>
        </p:blipFill>
        <p:spPr>
          <a:xfrm>
            <a:off x="7658100" y="408783"/>
            <a:ext cx="800100" cy="44767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8"/>
          <p:cNvSpPr txBox="1"/>
          <p:nvPr>
            <p:ph idx="10" type="dt"/>
          </p:nvPr>
        </p:nvSpPr>
        <p:spPr>
          <a:xfrm>
            <a:off x="685799" y="6356353"/>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8"/>
          <p:cNvSpPr txBox="1"/>
          <p:nvPr>
            <p:ph idx="11" type="ftr"/>
          </p:nvPr>
        </p:nvSpPr>
        <p:spPr>
          <a:xfrm>
            <a:off x="3031547" y="6356353"/>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8"/>
          <p:cNvSpPr txBox="1"/>
          <p:nvPr>
            <p:ph idx="12" type="sldNum"/>
          </p:nvPr>
        </p:nvSpPr>
        <p:spPr>
          <a:xfrm>
            <a:off x="6400800" y="6356353"/>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70" name="Shape 70"/>
        <p:cNvGrpSpPr/>
        <p:nvPr/>
      </p:nvGrpSpPr>
      <p:grpSpPr>
        <a:xfrm>
          <a:off x="0" y="0"/>
          <a:ext cx="0" cy="0"/>
          <a:chOff x="0" y="0"/>
          <a:chExt cx="0" cy="0"/>
        </a:xfrm>
      </p:grpSpPr>
      <p:pic>
        <p:nvPicPr>
          <p:cNvPr id="71" name="Google Shape;71;p9"/>
          <p:cNvPicPr preferRelativeResize="0"/>
          <p:nvPr/>
        </p:nvPicPr>
        <p:blipFill rotWithShape="1">
          <a:blip r:embed="rId2">
            <a:alphaModFix/>
          </a:blip>
          <a:srcRect b="0" l="0" r="0" t="0"/>
          <a:stretch/>
        </p:blipFill>
        <p:spPr>
          <a:xfrm>
            <a:off x="795" y="-4763"/>
            <a:ext cx="9144000" cy="6862763"/>
          </a:xfrm>
          <a:prstGeom prst="rect">
            <a:avLst/>
          </a:prstGeom>
          <a:noFill/>
          <a:ln>
            <a:noFill/>
          </a:ln>
        </p:spPr>
      </p:pic>
      <p:sp>
        <p:nvSpPr>
          <p:cNvPr id="72" name="Google Shape;72;p9"/>
          <p:cNvSpPr txBox="1"/>
          <p:nvPr>
            <p:ph idx="1" type="body"/>
          </p:nvPr>
        </p:nvSpPr>
        <p:spPr>
          <a:xfrm>
            <a:off x="3886200" y="990600"/>
            <a:ext cx="4629150" cy="4876800"/>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rgbClr val="3F3F3F"/>
              </a:buClr>
              <a:buSzPts val="3200"/>
              <a:buChar char="●"/>
              <a:defRPr sz="3200"/>
            </a:lvl1pPr>
            <a:lvl2pPr indent="-406400" lvl="1" marL="914400" algn="l">
              <a:lnSpc>
                <a:spcPct val="90000"/>
              </a:lnSpc>
              <a:spcBef>
                <a:spcPts val="500"/>
              </a:spcBef>
              <a:spcAft>
                <a:spcPts val="0"/>
              </a:spcAft>
              <a:buClr>
                <a:srgbClr val="3F3F3F"/>
              </a:buClr>
              <a:buSzPts val="2800"/>
              <a:buChar char="●"/>
              <a:defRPr sz="2800"/>
            </a:lvl2pPr>
            <a:lvl3pPr indent="-381000" lvl="2" marL="1371600" algn="l">
              <a:lnSpc>
                <a:spcPct val="90000"/>
              </a:lnSpc>
              <a:spcBef>
                <a:spcPts val="500"/>
              </a:spcBef>
              <a:spcAft>
                <a:spcPts val="0"/>
              </a:spcAft>
              <a:buClr>
                <a:srgbClr val="3F3F3F"/>
              </a:buClr>
              <a:buSzPts val="2400"/>
              <a:buChar char="●"/>
              <a:defRPr sz="2400"/>
            </a:lvl3pPr>
            <a:lvl4pPr indent="-355600" lvl="3" marL="1828800" algn="l">
              <a:lnSpc>
                <a:spcPct val="90000"/>
              </a:lnSpc>
              <a:spcBef>
                <a:spcPts val="500"/>
              </a:spcBef>
              <a:spcAft>
                <a:spcPts val="0"/>
              </a:spcAft>
              <a:buClr>
                <a:srgbClr val="3F3F3F"/>
              </a:buClr>
              <a:buSzPts val="2000"/>
              <a:buChar char="●"/>
              <a:defRPr sz="2000"/>
            </a:lvl4pPr>
            <a:lvl5pPr indent="-355600" lvl="4" marL="2286000" algn="l">
              <a:lnSpc>
                <a:spcPct val="90000"/>
              </a:lnSpc>
              <a:spcBef>
                <a:spcPts val="500"/>
              </a:spcBef>
              <a:spcAft>
                <a:spcPts val="0"/>
              </a:spcAft>
              <a:buClr>
                <a:srgbClr val="3F3F3F"/>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73" name="Google Shape;73;p9"/>
          <p:cNvSpPr txBox="1"/>
          <p:nvPr>
            <p:ph idx="2" type="body"/>
          </p:nvPr>
        </p:nvSpPr>
        <p:spPr>
          <a:xfrm>
            <a:off x="630936" y="2191659"/>
            <a:ext cx="2948940" cy="367574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1600"/>
              <a:buNone/>
              <a:defRPr sz="1600"/>
            </a:lvl1pPr>
            <a:lvl2pPr indent="-228600" lvl="1" marL="914400" algn="l">
              <a:lnSpc>
                <a:spcPct val="90000"/>
              </a:lnSpc>
              <a:spcBef>
                <a:spcPts val="500"/>
              </a:spcBef>
              <a:spcAft>
                <a:spcPts val="0"/>
              </a:spcAft>
              <a:buClr>
                <a:srgbClr val="3F3F3F"/>
              </a:buClr>
              <a:buSzPts val="1200"/>
              <a:buNone/>
              <a:defRPr sz="1200"/>
            </a:lvl2pPr>
            <a:lvl3pPr indent="-228600" lvl="2" marL="1371600" algn="l">
              <a:lnSpc>
                <a:spcPct val="90000"/>
              </a:lnSpc>
              <a:spcBef>
                <a:spcPts val="500"/>
              </a:spcBef>
              <a:spcAft>
                <a:spcPts val="0"/>
              </a:spcAft>
              <a:buClr>
                <a:srgbClr val="3F3F3F"/>
              </a:buClr>
              <a:buSzPts val="1000"/>
              <a:buNone/>
              <a:defRPr sz="1000"/>
            </a:lvl3pPr>
            <a:lvl4pPr indent="-228600" lvl="3" marL="1828800" algn="l">
              <a:lnSpc>
                <a:spcPct val="90000"/>
              </a:lnSpc>
              <a:spcBef>
                <a:spcPts val="500"/>
              </a:spcBef>
              <a:spcAft>
                <a:spcPts val="0"/>
              </a:spcAft>
              <a:buClr>
                <a:srgbClr val="3F3F3F"/>
              </a:buClr>
              <a:buSzPts val="900"/>
              <a:buNone/>
              <a:defRPr sz="900"/>
            </a:lvl4pPr>
            <a:lvl5pPr indent="-228600" lvl="4" marL="2286000" algn="l">
              <a:lnSpc>
                <a:spcPct val="90000"/>
              </a:lnSpc>
              <a:spcBef>
                <a:spcPts val="500"/>
              </a:spcBef>
              <a:spcAft>
                <a:spcPts val="0"/>
              </a:spcAft>
              <a:buClr>
                <a:srgbClr val="3F3F3F"/>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4" name="Google Shape;74;p9"/>
          <p:cNvSpPr txBox="1"/>
          <p:nvPr>
            <p:ph idx="10" type="dt"/>
          </p:nvPr>
        </p:nvSpPr>
        <p:spPr>
          <a:xfrm>
            <a:off x="685799" y="6356353"/>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9"/>
          <p:cNvSpPr txBox="1"/>
          <p:nvPr>
            <p:ph idx="11" type="ftr"/>
          </p:nvPr>
        </p:nvSpPr>
        <p:spPr>
          <a:xfrm>
            <a:off x="3031547" y="6356353"/>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9"/>
          <p:cNvSpPr txBox="1"/>
          <p:nvPr>
            <p:ph idx="12" type="sldNum"/>
          </p:nvPr>
        </p:nvSpPr>
        <p:spPr>
          <a:xfrm>
            <a:off x="6400800" y="6356353"/>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7" name="Google Shape;77;p9"/>
          <p:cNvSpPr txBox="1"/>
          <p:nvPr>
            <p:ph type="title"/>
          </p:nvPr>
        </p:nvSpPr>
        <p:spPr>
          <a:xfrm>
            <a:off x="630936" y="457200"/>
            <a:ext cx="2948940" cy="148771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3200"/>
              <a:buFont typeface="Quattrocento Sans"/>
              <a:buNone/>
              <a:defRPr b="0" sz="3200">
                <a:solidFill>
                  <a:srgbClr val="3EADA7"/>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78" name="Google Shape;78;p9"/>
          <p:cNvCxnSpPr/>
          <p:nvPr/>
        </p:nvCxnSpPr>
        <p:spPr>
          <a:xfrm>
            <a:off x="645450" y="2061029"/>
            <a:ext cx="2948940" cy="0"/>
          </a:xfrm>
          <a:prstGeom prst="straightConnector1">
            <a:avLst/>
          </a:prstGeom>
          <a:noFill/>
          <a:ln cap="flat" cmpd="sng" w="9525">
            <a:solidFill>
              <a:srgbClr val="3DACA7"/>
            </a:solidFill>
            <a:prstDash val="solid"/>
            <a:round/>
            <a:headEnd len="sm" w="sm" type="none"/>
            <a:tailEnd len="sm" w="sm" type="none"/>
          </a:ln>
        </p:spPr>
      </p:cxnSp>
      <p:pic>
        <p:nvPicPr>
          <p:cNvPr id="79" name="Google Shape;79;p9"/>
          <p:cNvPicPr preferRelativeResize="0"/>
          <p:nvPr/>
        </p:nvPicPr>
        <p:blipFill rotWithShape="1">
          <a:blip r:embed="rId3">
            <a:alphaModFix/>
          </a:blip>
          <a:srcRect b="0" l="0" r="0" t="0"/>
          <a:stretch/>
        </p:blipFill>
        <p:spPr>
          <a:xfrm>
            <a:off x="7658100" y="408783"/>
            <a:ext cx="800100" cy="44767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80" name="Shape 80"/>
        <p:cNvGrpSpPr/>
        <p:nvPr/>
      </p:nvGrpSpPr>
      <p:grpSpPr>
        <a:xfrm>
          <a:off x="0" y="0"/>
          <a:ext cx="0" cy="0"/>
          <a:chOff x="0" y="0"/>
          <a:chExt cx="0" cy="0"/>
        </a:xfrm>
      </p:grpSpPr>
      <p:pic>
        <p:nvPicPr>
          <p:cNvPr id="81" name="Google Shape;81;p10"/>
          <p:cNvPicPr preferRelativeResize="0"/>
          <p:nvPr/>
        </p:nvPicPr>
        <p:blipFill rotWithShape="1">
          <a:blip r:embed="rId2">
            <a:alphaModFix/>
          </a:blip>
          <a:srcRect b="0" l="0" r="0" t="0"/>
          <a:stretch/>
        </p:blipFill>
        <p:spPr>
          <a:xfrm>
            <a:off x="795" y="-4763"/>
            <a:ext cx="9144000" cy="6862763"/>
          </a:xfrm>
          <a:prstGeom prst="rect">
            <a:avLst/>
          </a:prstGeom>
          <a:noFill/>
          <a:ln>
            <a:noFill/>
          </a:ln>
        </p:spPr>
      </p:pic>
      <p:sp>
        <p:nvSpPr>
          <p:cNvPr id="82" name="Google Shape;82;p10"/>
          <p:cNvSpPr/>
          <p:nvPr>
            <p:ph idx="2" type="pic"/>
          </p:nvPr>
        </p:nvSpPr>
        <p:spPr>
          <a:xfrm>
            <a:off x="3886200" y="990600"/>
            <a:ext cx="4629150" cy="4876800"/>
          </a:xfrm>
          <a:prstGeom prst="rect">
            <a:avLst/>
          </a:prstGeom>
          <a:noFill/>
          <a:ln>
            <a:noFill/>
          </a:ln>
        </p:spPr>
      </p:sp>
      <p:sp>
        <p:nvSpPr>
          <p:cNvPr id="83" name="Google Shape;83;p10"/>
          <p:cNvSpPr txBox="1"/>
          <p:nvPr>
            <p:ph idx="10" type="dt"/>
          </p:nvPr>
        </p:nvSpPr>
        <p:spPr>
          <a:xfrm>
            <a:off x="685799" y="6356353"/>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0"/>
          <p:cNvSpPr txBox="1"/>
          <p:nvPr>
            <p:ph idx="11" type="ftr"/>
          </p:nvPr>
        </p:nvSpPr>
        <p:spPr>
          <a:xfrm>
            <a:off x="3031547" y="6356353"/>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0"/>
          <p:cNvSpPr txBox="1"/>
          <p:nvPr>
            <p:ph idx="12" type="sldNum"/>
          </p:nvPr>
        </p:nvSpPr>
        <p:spPr>
          <a:xfrm>
            <a:off x="6400800" y="6356353"/>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86" name="Google Shape;86;p10"/>
          <p:cNvSpPr txBox="1"/>
          <p:nvPr>
            <p:ph idx="1" type="body"/>
          </p:nvPr>
        </p:nvSpPr>
        <p:spPr>
          <a:xfrm>
            <a:off x="630936" y="2191659"/>
            <a:ext cx="2948940" cy="367574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1600"/>
              <a:buNone/>
              <a:defRPr sz="1600"/>
            </a:lvl1pPr>
            <a:lvl2pPr indent="-228600" lvl="1" marL="914400" algn="l">
              <a:lnSpc>
                <a:spcPct val="90000"/>
              </a:lnSpc>
              <a:spcBef>
                <a:spcPts val="500"/>
              </a:spcBef>
              <a:spcAft>
                <a:spcPts val="0"/>
              </a:spcAft>
              <a:buClr>
                <a:srgbClr val="3F3F3F"/>
              </a:buClr>
              <a:buSzPts val="1200"/>
              <a:buNone/>
              <a:defRPr sz="1200"/>
            </a:lvl2pPr>
            <a:lvl3pPr indent="-228600" lvl="2" marL="1371600" algn="l">
              <a:lnSpc>
                <a:spcPct val="90000"/>
              </a:lnSpc>
              <a:spcBef>
                <a:spcPts val="500"/>
              </a:spcBef>
              <a:spcAft>
                <a:spcPts val="0"/>
              </a:spcAft>
              <a:buClr>
                <a:srgbClr val="3F3F3F"/>
              </a:buClr>
              <a:buSzPts val="1000"/>
              <a:buNone/>
              <a:defRPr sz="1000"/>
            </a:lvl3pPr>
            <a:lvl4pPr indent="-228600" lvl="3" marL="1828800" algn="l">
              <a:lnSpc>
                <a:spcPct val="90000"/>
              </a:lnSpc>
              <a:spcBef>
                <a:spcPts val="500"/>
              </a:spcBef>
              <a:spcAft>
                <a:spcPts val="0"/>
              </a:spcAft>
              <a:buClr>
                <a:srgbClr val="3F3F3F"/>
              </a:buClr>
              <a:buSzPts val="900"/>
              <a:buNone/>
              <a:defRPr sz="900"/>
            </a:lvl4pPr>
            <a:lvl5pPr indent="-228600" lvl="4" marL="2286000" algn="l">
              <a:lnSpc>
                <a:spcPct val="90000"/>
              </a:lnSpc>
              <a:spcBef>
                <a:spcPts val="500"/>
              </a:spcBef>
              <a:spcAft>
                <a:spcPts val="0"/>
              </a:spcAft>
              <a:buClr>
                <a:srgbClr val="3F3F3F"/>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87" name="Google Shape;87;p10"/>
          <p:cNvSpPr txBox="1"/>
          <p:nvPr>
            <p:ph type="title"/>
          </p:nvPr>
        </p:nvSpPr>
        <p:spPr>
          <a:xfrm>
            <a:off x="630936" y="457200"/>
            <a:ext cx="2948940" cy="148771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3200"/>
              <a:buFont typeface="Quattrocento Sans"/>
              <a:buNone/>
              <a:defRPr b="0" sz="3200">
                <a:solidFill>
                  <a:srgbClr val="3EADA7"/>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88" name="Google Shape;88;p10"/>
          <p:cNvCxnSpPr/>
          <p:nvPr/>
        </p:nvCxnSpPr>
        <p:spPr>
          <a:xfrm>
            <a:off x="645450" y="2061029"/>
            <a:ext cx="2948940" cy="0"/>
          </a:xfrm>
          <a:prstGeom prst="straightConnector1">
            <a:avLst/>
          </a:prstGeom>
          <a:noFill/>
          <a:ln cap="flat" cmpd="sng" w="9525">
            <a:solidFill>
              <a:srgbClr val="3DACA7"/>
            </a:solidFill>
            <a:prstDash val="solid"/>
            <a:round/>
            <a:headEnd len="sm" w="sm" type="none"/>
            <a:tailEnd len="sm" w="sm" type="none"/>
          </a:ln>
        </p:spPr>
      </p:cxnSp>
      <p:pic>
        <p:nvPicPr>
          <p:cNvPr id="89" name="Google Shape;89;p10"/>
          <p:cNvPicPr preferRelativeResize="0"/>
          <p:nvPr/>
        </p:nvPicPr>
        <p:blipFill rotWithShape="1">
          <a:blip r:embed="rId3">
            <a:alphaModFix/>
          </a:blip>
          <a:srcRect b="0" l="0" r="0" t="0"/>
          <a:stretch/>
        </p:blipFill>
        <p:spPr>
          <a:xfrm>
            <a:off x="7658100" y="408783"/>
            <a:ext cx="800100" cy="44767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85800" y="365760"/>
            <a:ext cx="7772401" cy="132556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3EADA7"/>
              </a:buClr>
              <a:buSzPts val="4400"/>
              <a:buFont typeface="Quattrocento Sans"/>
              <a:buNone/>
              <a:defRPr b="0" i="0" sz="4400" u="none" cap="none" strike="noStrike">
                <a:solidFill>
                  <a:srgbClr val="3EADA7"/>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685800" y="1828803"/>
            <a:ext cx="7772401" cy="4351337"/>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rgbClr val="3F3F3F"/>
              </a:buClr>
              <a:buSzPts val="2800"/>
              <a:buFont typeface="Noto Sans Symbols"/>
              <a:buChar char="●"/>
              <a:defRPr b="0" i="0" sz="2800" u="none" cap="none" strike="noStrike">
                <a:solidFill>
                  <a:srgbClr val="3F3F3F"/>
                </a:solidFill>
                <a:latin typeface="Calibri"/>
                <a:ea typeface="Calibri"/>
                <a:cs typeface="Calibri"/>
                <a:sym typeface="Calibri"/>
              </a:defRPr>
            </a:lvl1pPr>
            <a:lvl2pPr indent="-381000" lvl="1" marL="914400" marR="0" rtl="0" algn="l">
              <a:lnSpc>
                <a:spcPct val="90000"/>
              </a:lnSpc>
              <a:spcBef>
                <a:spcPts val="500"/>
              </a:spcBef>
              <a:spcAft>
                <a:spcPts val="0"/>
              </a:spcAft>
              <a:buClr>
                <a:srgbClr val="3F3F3F"/>
              </a:buClr>
              <a:buSzPts val="2400"/>
              <a:buFont typeface="Noto Sans Symbols"/>
              <a:buChar char="●"/>
              <a:defRPr b="0" i="0" sz="2400" u="none" cap="none" strike="noStrike">
                <a:solidFill>
                  <a:srgbClr val="3F3F3F"/>
                </a:solidFill>
                <a:latin typeface="Calibri"/>
                <a:ea typeface="Calibri"/>
                <a:cs typeface="Calibri"/>
                <a:sym typeface="Calibri"/>
              </a:defRPr>
            </a:lvl2pPr>
            <a:lvl3pPr indent="-355600" lvl="2" marL="1371600" marR="0" rtl="0" algn="l">
              <a:lnSpc>
                <a:spcPct val="90000"/>
              </a:lnSpc>
              <a:spcBef>
                <a:spcPts val="500"/>
              </a:spcBef>
              <a:spcAft>
                <a:spcPts val="0"/>
              </a:spcAft>
              <a:buClr>
                <a:srgbClr val="3F3F3F"/>
              </a:buClr>
              <a:buSzPts val="2000"/>
              <a:buFont typeface="Noto Sans Symbols"/>
              <a:buChar char="●"/>
              <a:defRPr b="0" i="0" sz="2000" u="none" cap="none" strike="noStrike">
                <a:solidFill>
                  <a:srgbClr val="3F3F3F"/>
                </a:solidFill>
                <a:latin typeface="Calibri"/>
                <a:ea typeface="Calibri"/>
                <a:cs typeface="Calibri"/>
                <a:sym typeface="Calibri"/>
              </a:defRPr>
            </a:lvl3pPr>
            <a:lvl4pPr indent="-342900" lvl="3" marL="1828800" marR="0" rtl="0" algn="l">
              <a:lnSpc>
                <a:spcPct val="90000"/>
              </a:lnSpc>
              <a:spcBef>
                <a:spcPts val="500"/>
              </a:spcBef>
              <a:spcAft>
                <a:spcPts val="0"/>
              </a:spcAft>
              <a:buClr>
                <a:srgbClr val="3F3F3F"/>
              </a:buClr>
              <a:buSzPts val="1800"/>
              <a:buFont typeface="Noto Sans Symbols"/>
              <a:buChar char="●"/>
              <a:defRPr b="0" i="0" sz="1800" u="none" cap="none" strike="noStrike">
                <a:solidFill>
                  <a:srgbClr val="3F3F3F"/>
                </a:solidFill>
                <a:latin typeface="Calibri"/>
                <a:ea typeface="Calibri"/>
                <a:cs typeface="Calibri"/>
                <a:sym typeface="Calibri"/>
              </a:defRPr>
            </a:lvl4pPr>
            <a:lvl5pPr indent="-342900" lvl="4" marL="2286000" marR="0" rtl="0" algn="l">
              <a:lnSpc>
                <a:spcPct val="90000"/>
              </a:lnSpc>
              <a:spcBef>
                <a:spcPts val="500"/>
              </a:spcBef>
              <a:spcAft>
                <a:spcPts val="0"/>
              </a:spcAft>
              <a:buClr>
                <a:srgbClr val="3F3F3F"/>
              </a:buClr>
              <a:buSzPts val="1800"/>
              <a:buFont typeface="Noto Sans Symbols"/>
              <a:buChar char="●"/>
              <a:defRPr b="0" i="0" sz="1800" u="none" cap="none" strike="noStrike">
                <a:solidFill>
                  <a:srgbClr val="3F3F3F"/>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685799" y="6356353"/>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rgbClr val="595959"/>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031547" y="6356353"/>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100" u="none" cap="none" strike="noStrike">
                <a:solidFill>
                  <a:srgbClr val="595959"/>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400800" y="6356353"/>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00" u="none" cap="none" strike="noStrike">
                <a:solidFill>
                  <a:srgbClr val="888888"/>
                </a:solidFill>
                <a:latin typeface="Arial"/>
                <a:ea typeface="Arial"/>
                <a:cs typeface="Arial"/>
                <a:sym typeface="Arial"/>
              </a:defRPr>
            </a:lvl1pPr>
            <a:lvl2pPr indent="0" lvl="1" marL="0" marR="0" rtl="0" algn="r">
              <a:spcBef>
                <a:spcPts val="0"/>
              </a:spcBef>
              <a:buNone/>
              <a:defRPr b="0" i="0" sz="1100" u="none" cap="none" strike="noStrike">
                <a:solidFill>
                  <a:srgbClr val="888888"/>
                </a:solidFill>
                <a:latin typeface="Arial"/>
                <a:ea typeface="Arial"/>
                <a:cs typeface="Arial"/>
                <a:sym typeface="Arial"/>
              </a:defRPr>
            </a:lvl2pPr>
            <a:lvl3pPr indent="0" lvl="2" marL="0" marR="0" rtl="0" algn="r">
              <a:spcBef>
                <a:spcPts val="0"/>
              </a:spcBef>
              <a:buNone/>
              <a:defRPr b="0" i="0" sz="1100" u="none" cap="none" strike="noStrike">
                <a:solidFill>
                  <a:srgbClr val="888888"/>
                </a:solidFill>
                <a:latin typeface="Arial"/>
                <a:ea typeface="Arial"/>
                <a:cs typeface="Arial"/>
                <a:sym typeface="Arial"/>
              </a:defRPr>
            </a:lvl3pPr>
            <a:lvl4pPr indent="0" lvl="3" marL="0" marR="0" rtl="0" algn="r">
              <a:spcBef>
                <a:spcPts val="0"/>
              </a:spcBef>
              <a:buNone/>
              <a:defRPr b="0" i="0" sz="1100" u="none" cap="none" strike="noStrike">
                <a:solidFill>
                  <a:srgbClr val="888888"/>
                </a:solidFill>
                <a:latin typeface="Arial"/>
                <a:ea typeface="Arial"/>
                <a:cs typeface="Arial"/>
                <a:sym typeface="Arial"/>
              </a:defRPr>
            </a:lvl4pPr>
            <a:lvl5pPr indent="0" lvl="4" marL="0" marR="0" rtl="0" algn="r">
              <a:spcBef>
                <a:spcPts val="0"/>
              </a:spcBef>
              <a:buNone/>
              <a:defRPr b="0" i="0" sz="1100" u="none" cap="none" strike="noStrike">
                <a:solidFill>
                  <a:srgbClr val="888888"/>
                </a:solidFill>
                <a:latin typeface="Arial"/>
                <a:ea typeface="Arial"/>
                <a:cs typeface="Arial"/>
                <a:sym typeface="Arial"/>
              </a:defRPr>
            </a:lvl5pPr>
            <a:lvl6pPr indent="0" lvl="5" marL="0" marR="0" rtl="0" algn="r">
              <a:spcBef>
                <a:spcPts val="0"/>
              </a:spcBef>
              <a:buNone/>
              <a:defRPr b="0" i="0" sz="1100" u="none" cap="none" strike="noStrike">
                <a:solidFill>
                  <a:srgbClr val="888888"/>
                </a:solidFill>
                <a:latin typeface="Arial"/>
                <a:ea typeface="Arial"/>
                <a:cs typeface="Arial"/>
                <a:sym typeface="Arial"/>
              </a:defRPr>
            </a:lvl6pPr>
            <a:lvl7pPr indent="0" lvl="6" marL="0" marR="0" rtl="0" algn="r">
              <a:spcBef>
                <a:spcPts val="0"/>
              </a:spcBef>
              <a:buNone/>
              <a:defRPr b="0" i="0" sz="1100" u="none" cap="none" strike="noStrike">
                <a:solidFill>
                  <a:srgbClr val="888888"/>
                </a:solidFill>
                <a:latin typeface="Arial"/>
                <a:ea typeface="Arial"/>
                <a:cs typeface="Arial"/>
                <a:sym typeface="Arial"/>
              </a:defRPr>
            </a:lvl7pPr>
            <a:lvl8pPr indent="0" lvl="7" marL="0" marR="0" rtl="0" algn="r">
              <a:spcBef>
                <a:spcPts val="0"/>
              </a:spcBef>
              <a:buNone/>
              <a:defRPr b="0" i="0" sz="1100" u="none" cap="none" strike="noStrike">
                <a:solidFill>
                  <a:srgbClr val="888888"/>
                </a:solidFill>
                <a:latin typeface="Arial"/>
                <a:ea typeface="Arial"/>
                <a:cs typeface="Arial"/>
                <a:sym typeface="Arial"/>
              </a:defRPr>
            </a:lvl8pPr>
            <a:lvl9pPr indent="0" lvl="8" marL="0" marR="0" rtl="0" algn="r">
              <a:spcBef>
                <a:spcPts val="0"/>
              </a:spcBef>
              <a:buNone/>
              <a:defRPr b="0" i="0" sz="11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AshwinSheoran02/SPA-Final-Project-Group-9"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7.png"/><Relationship Id="rId4" Type="http://schemas.openxmlformats.org/officeDocument/2006/relationships/image" Target="../media/image19.png"/><Relationship Id="rId5" Type="http://schemas.openxmlformats.org/officeDocument/2006/relationships/image" Target="../media/image16.png"/><Relationship Id="rId6" Type="http://schemas.openxmlformats.org/officeDocument/2006/relationships/image" Target="../media/image18.png"/><Relationship Id="rId7"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hyperlink" Target="https://www.sci.jfn.ac.lk" TargetMode="External"/><Relationship Id="rId4" Type="http://schemas.openxmlformats.org/officeDocument/2006/relationships/hyperlink" Target="https://www.icc-cricket.com" TargetMode="External"/><Relationship Id="rId5" Type="http://schemas.openxmlformats.org/officeDocument/2006/relationships/hyperlink" Target="http://www.howstat.com" TargetMode="External"/><Relationship Id="rId6" Type="http://schemas.openxmlformats.org/officeDocument/2006/relationships/hyperlink" Target="https://madebyevan.com/fsm/" TargetMode="External"/><Relationship Id="rId7" Type="http://schemas.openxmlformats.org/officeDocument/2006/relationships/hyperlink" Target="https://iconscout.com/icon-pack/programming-language-logos"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3"/>
          <p:cNvSpPr txBox="1"/>
          <p:nvPr>
            <p:ph type="ctrTitle"/>
          </p:nvPr>
        </p:nvSpPr>
        <p:spPr>
          <a:xfrm>
            <a:off x="200975" y="795500"/>
            <a:ext cx="8754600" cy="20181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Quattrocento Sans"/>
              <a:buNone/>
            </a:pPr>
            <a:r>
              <a:rPr lang="en-US"/>
              <a:t>A Markov model for ranking international cricket teams </a:t>
            </a:r>
            <a:endParaRPr/>
          </a:p>
        </p:txBody>
      </p:sp>
      <p:sp>
        <p:nvSpPr>
          <p:cNvPr id="112" name="Google Shape;112;p13"/>
          <p:cNvSpPr txBox="1"/>
          <p:nvPr>
            <p:ph idx="1" type="subTitle"/>
          </p:nvPr>
        </p:nvSpPr>
        <p:spPr>
          <a:xfrm>
            <a:off x="1143000" y="3220201"/>
            <a:ext cx="6858000" cy="27336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E9F7F6"/>
              </a:buClr>
              <a:buSzPts val="2400"/>
              <a:buNone/>
            </a:pPr>
            <a:r>
              <a:rPr lang="en-US" u="sng"/>
              <a:t>Group - 9</a:t>
            </a:r>
            <a:endParaRPr u="sng"/>
          </a:p>
          <a:p>
            <a:pPr indent="0" lvl="0" marL="0" rtl="0" algn="ctr">
              <a:lnSpc>
                <a:spcPct val="90000"/>
              </a:lnSpc>
              <a:spcBef>
                <a:spcPts val="0"/>
              </a:spcBef>
              <a:spcAft>
                <a:spcPts val="0"/>
              </a:spcAft>
              <a:buClr>
                <a:srgbClr val="E9F7F6"/>
              </a:buClr>
              <a:buSzPts val="2400"/>
              <a:buNone/>
            </a:pPr>
            <a:r>
              <a:rPr lang="en-US"/>
              <a:t>Ashwin Sheoran</a:t>
            </a:r>
            <a:endParaRPr/>
          </a:p>
          <a:p>
            <a:pPr indent="0" lvl="0" marL="0" rtl="0" algn="ctr">
              <a:lnSpc>
                <a:spcPct val="90000"/>
              </a:lnSpc>
              <a:spcBef>
                <a:spcPts val="0"/>
              </a:spcBef>
              <a:spcAft>
                <a:spcPts val="0"/>
              </a:spcAft>
              <a:buClr>
                <a:srgbClr val="E9F7F6"/>
              </a:buClr>
              <a:buSzPts val="2400"/>
              <a:buNone/>
            </a:pPr>
            <a:r>
              <a:rPr lang="en-US"/>
              <a:t> Harshit Garg</a:t>
            </a:r>
            <a:endParaRPr/>
          </a:p>
          <a:p>
            <a:pPr indent="0" lvl="0" marL="0" rtl="0" algn="ctr">
              <a:lnSpc>
                <a:spcPct val="90000"/>
              </a:lnSpc>
              <a:spcBef>
                <a:spcPts val="0"/>
              </a:spcBef>
              <a:spcAft>
                <a:spcPts val="0"/>
              </a:spcAft>
              <a:buClr>
                <a:srgbClr val="E9F7F6"/>
              </a:buClr>
              <a:buSzPts val="2400"/>
              <a:buNone/>
            </a:pPr>
            <a:r>
              <a:rPr lang="en-US"/>
              <a:t> Yash Kumar</a:t>
            </a:r>
            <a:endParaRPr/>
          </a:p>
          <a:p>
            <a:pPr indent="0" lvl="0" marL="0" rtl="0" algn="ctr">
              <a:lnSpc>
                <a:spcPct val="90000"/>
              </a:lnSpc>
              <a:spcBef>
                <a:spcPts val="0"/>
              </a:spcBef>
              <a:spcAft>
                <a:spcPts val="0"/>
              </a:spcAft>
              <a:buClr>
                <a:srgbClr val="E9F7F6"/>
              </a:buClr>
              <a:buSzPts val="2400"/>
              <a:buNone/>
            </a:pPr>
            <a:r>
              <a:rPr lang="en-US"/>
              <a:t> Vanisha Singh</a:t>
            </a:r>
            <a:endParaRPr/>
          </a:p>
          <a:p>
            <a:pPr indent="0" lvl="0" marL="0" rtl="0" algn="ctr">
              <a:lnSpc>
                <a:spcPct val="90000"/>
              </a:lnSpc>
              <a:spcBef>
                <a:spcPts val="0"/>
              </a:spcBef>
              <a:spcAft>
                <a:spcPts val="0"/>
              </a:spcAft>
              <a:buClr>
                <a:srgbClr val="E9F7F6"/>
              </a:buClr>
              <a:buSzPts val="2400"/>
              <a:buNone/>
            </a:pPr>
            <a:r>
              <a:rPr lang="en-US"/>
              <a:t> Aaryan Verma</a:t>
            </a:r>
            <a:endParaRPr/>
          </a:p>
          <a:p>
            <a:pPr indent="0" lvl="0" marL="0" rtl="0" algn="ctr">
              <a:lnSpc>
                <a:spcPct val="90000"/>
              </a:lnSpc>
              <a:spcBef>
                <a:spcPts val="0"/>
              </a:spcBef>
              <a:spcAft>
                <a:spcPts val="0"/>
              </a:spcAft>
              <a:buClr>
                <a:srgbClr val="E9F7F6"/>
              </a:buClr>
              <a:buSzPts val="2400"/>
              <a:buNone/>
            </a:pPr>
            <a:r>
              <a:rPr lang="en-US"/>
              <a:t> Vedant Patil</a:t>
            </a:r>
            <a:endParaRPr/>
          </a:p>
          <a:p>
            <a:pPr indent="0" lvl="0" marL="0" rtl="0" algn="ctr">
              <a:lnSpc>
                <a:spcPct val="90000"/>
              </a:lnSpc>
              <a:spcBef>
                <a:spcPts val="0"/>
              </a:spcBef>
              <a:spcAft>
                <a:spcPts val="0"/>
              </a:spcAft>
              <a:buClr>
                <a:srgbClr val="E9F7F6"/>
              </a:buClr>
              <a:buSzPts val="2400"/>
              <a:buNone/>
            </a:pPr>
            <a:r>
              <a:rPr lang="en-US"/>
              <a:t> Shobhit Verma</a:t>
            </a:r>
            <a:endParaRPr/>
          </a:p>
        </p:txBody>
      </p:sp>
      <p:sp>
        <p:nvSpPr>
          <p:cNvPr id="113" name="Google Shape;113;p13"/>
          <p:cNvSpPr txBox="1"/>
          <p:nvPr>
            <p:ph idx="12" type="sldNum"/>
          </p:nvPr>
        </p:nvSpPr>
        <p:spPr>
          <a:xfrm>
            <a:off x="8556784" y="6333134"/>
            <a:ext cx="548700" cy="5250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4" name="Google Shape;114;p13"/>
          <p:cNvSpPr txBox="1"/>
          <p:nvPr/>
        </p:nvSpPr>
        <p:spPr>
          <a:xfrm>
            <a:off x="1984550" y="5953800"/>
            <a:ext cx="48108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chemeClr val="lt1"/>
                </a:solidFill>
                <a:latin typeface="Calibri"/>
                <a:ea typeface="Calibri"/>
                <a:cs typeface="Calibri"/>
                <a:sym typeface="Calibri"/>
              </a:rPr>
              <a:t>GitHub Link : </a:t>
            </a:r>
            <a:r>
              <a:rPr lang="en-US" sz="1300" u="sng">
                <a:solidFill>
                  <a:schemeClr val="hlink"/>
                </a:solidFill>
                <a:latin typeface="Calibri"/>
                <a:ea typeface="Calibri"/>
                <a:cs typeface="Calibri"/>
                <a:sym typeface="Calibri"/>
                <a:hlinkClick r:id="rId3"/>
              </a:rPr>
              <a:t>https://github.com/AshwinSheoran02/SPA-Final-Project-Group-9</a:t>
            </a:r>
            <a:r>
              <a:rPr lang="en-US" sz="1300">
                <a:solidFill>
                  <a:schemeClr val="lt1"/>
                </a:solidFill>
                <a:latin typeface="Calibri"/>
                <a:ea typeface="Calibri"/>
                <a:cs typeface="Calibri"/>
                <a:sym typeface="Calibri"/>
              </a:rPr>
              <a:t> </a:t>
            </a:r>
            <a:endParaRPr sz="1300">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2"/>
          <p:cNvSpPr txBox="1"/>
          <p:nvPr>
            <p:ph type="title"/>
          </p:nvPr>
        </p:nvSpPr>
        <p:spPr>
          <a:xfrm>
            <a:off x="685800" y="319314"/>
            <a:ext cx="6847200" cy="671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Model building</a:t>
            </a:r>
            <a:endParaRPr/>
          </a:p>
        </p:txBody>
      </p:sp>
      <p:sp>
        <p:nvSpPr>
          <p:cNvPr id="177" name="Google Shape;177;p22"/>
          <p:cNvSpPr txBox="1"/>
          <p:nvPr>
            <p:ph idx="1" type="body"/>
          </p:nvPr>
        </p:nvSpPr>
        <p:spPr>
          <a:xfrm>
            <a:off x="685800" y="1196976"/>
            <a:ext cx="7772400" cy="4983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𝑋𝑛 is taken to be the 𝑛 th day performance of a team</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Two states considered:</a:t>
            </a:r>
            <a:endParaRPr/>
          </a:p>
          <a:p>
            <a:pPr indent="0" lvl="0" marL="0" rtl="0" algn="l">
              <a:spcBef>
                <a:spcPts val="1000"/>
              </a:spcBef>
              <a:spcAft>
                <a:spcPts val="0"/>
              </a:spcAft>
              <a:buNone/>
            </a:pPr>
            <a:r>
              <a:rPr lang="en-US"/>
              <a:t>	State 1-Team wins the match(W)</a:t>
            </a:r>
            <a:endParaRPr/>
          </a:p>
          <a:p>
            <a:pPr indent="0" lvl="0" marL="0" rtl="0" algn="l">
              <a:spcBef>
                <a:spcPts val="1000"/>
              </a:spcBef>
              <a:spcAft>
                <a:spcPts val="0"/>
              </a:spcAft>
              <a:buNone/>
            </a:pPr>
            <a:r>
              <a:rPr lang="en-US"/>
              <a:t>	State 2-Team does not win(N)</a:t>
            </a:r>
            <a:endParaRPr/>
          </a:p>
          <a:p>
            <a:pPr indent="0" lvl="0" marL="0" rtl="0" algn="l">
              <a:spcBef>
                <a:spcPts val="1000"/>
              </a:spcBef>
              <a:spcAft>
                <a:spcPts val="0"/>
              </a:spcAft>
              <a:buNone/>
            </a:pPr>
            <a:r>
              <a:rPr lang="en-US"/>
              <a:t>𝑋𝑛 has a value from 1 to 2 on n-th day</a:t>
            </a:r>
            <a:endParaRPr/>
          </a:p>
          <a:p>
            <a:pPr indent="0" lvl="0" marL="0" rtl="0" algn="l">
              <a:spcBef>
                <a:spcPts val="1000"/>
              </a:spcBef>
              <a:spcAft>
                <a:spcPts val="0"/>
              </a:spcAft>
              <a:buNone/>
            </a:pPr>
            <a:r>
              <a:rPr lang="en-US"/>
              <a:t> </a:t>
            </a:r>
            <a:endParaRPr/>
          </a:p>
          <a:p>
            <a:pPr indent="0" lvl="0" marL="0" rtl="0" algn="l">
              <a:spcBef>
                <a:spcPts val="1000"/>
              </a:spcBef>
              <a:spcAft>
                <a:spcPts val="0"/>
              </a:spcAft>
              <a:buClr>
                <a:schemeClr val="dk1"/>
              </a:buClr>
              <a:buSzPts val="1100"/>
              <a:buFont typeface="Arial"/>
              <a:buNone/>
            </a:pPr>
            <a:r>
              <a:rPr lang="en-US"/>
              <a:t>Corresponding matrix for data recording:</a:t>
            </a:r>
            <a:endParaRPr/>
          </a:p>
        </p:txBody>
      </p:sp>
      <p:pic>
        <p:nvPicPr>
          <p:cNvPr id="178" name="Google Shape;178;p22"/>
          <p:cNvPicPr preferRelativeResize="0"/>
          <p:nvPr/>
        </p:nvPicPr>
        <p:blipFill>
          <a:blip r:embed="rId3">
            <a:alphaModFix/>
          </a:blip>
          <a:stretch>
            <a:fillRect/>
          </a:stretch>
        </p:blipFill>
        <p:spPr>
          <a:xfrm>
            <a:off x="6718250" y="4980125"/>
            <a:ext cx="1739950" cy="927750"/>
          </a:xfrm>
          <a:prstGeom prst="rect">
            <a:avLst/>
          </a:prstGeom>
          <a:noFill/>
          <a:ln>
            <a:noFill/>
          </a:ln>
        </p:spPr>
      </p:pic>
      <p:sp>
        <p:nvSpPr>
          <p:cNvPr id="179" name="Google Shape;179;p22"/>
          <p:cNvSpPr txBox="1"/>
          <p:nvPr>
            <p:ph idx="12" type="sldNum"/>
          </p:nvPr>
        </p:nvSpPr>
        <p:spPr>
          <a:xfrm>
            <a:off x="6400800" y="6356353"/>
            <a:ext cx="2057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3"/>
          <p:cNvSpPr txBox="1"/>
          <p:nvPr>
            <p:ph type="title"/>
          </p:nvPr>
        </p:nvSpPr>
        <p:spPr>
          <a:xfrm>
            <a:off x="685800" y="319314"/>
            <a:ext cx="6847200" cy="671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Model Building</a:t>
            </a:r>
            <a:endParaRPr/>
          </a:p>
        </p:txBody>
      </p:sp>
      <p:sp>
        <p:nvSpPr>
          <p:cNvPr id="185" name="Google Shape;185;p23"/>
          <p:cNvSpPr txBox="1"/>
          <p:nvPr>
            <p:ph idx="1" type="body"/>
          </p:nvPr>
        </p:nvSpPr>
        <p:spPr>
          <a:xfrm>
            <a:off x="685800" y="1196975"/>
            <a:ext cx="7772400" cy="55245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Corresponding transition probability matrix:</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steady-state probabilities:</a:t>
            </a:r>
            <a:endParaRPr/>
          </a:p>
          <a:p>
            <a:pPr indent="457200" lvl="0" marL="0" rtl="0" algn="l">
              <a:spcBef>
                <a:spcPts val="1000"/>
              </a:spcBef>
              <a:spcAft>
                <a:spcPts val="0"/>
              </a:spcAft>
              <a:buNone/>
            </a:pPr>
            <a:r>
              <a:rPr lang="en-US"/>
              <a:t>𝜋𝑗 = lim  𝑃𝑖𝑗 𝑛 ∀𝑖,𝑗 ∈ 𝑆.</a:t>
            </a:r>
            <a:endParaRPr/>
          </a:p>
          <a:p>
            <a:pPr indent="457200" lvl="0" marL="0" rtl="0" algn="l">
              <a:spcBef>
                <a:spcPts val="1000"/>
              </a:spcBef>
              <a:spcAft>
                <a:spcPts val="0"/>
              </a:spcAft>
              <a:buNone/>
            </a:pPr>
            <a:r>
              <a:rPr lang="en-US"/>
              <a:t>	   </a:t>
            </a:r>
            <a:r>
              <a:rPr lang="en-US" sz="2300"/>
              <a:t>𝑛→∞</a:t>
            </a:r>
            <a:endParaRPr sz="2300"/>
          </a:p>
          <a:p>
            <a:pPr indent="0" lvl="0" marL="0" rtl="0" algn="l">
              <a:spcBef>
                <a:spcPts val="1000"/>
              </a:spcBef>
              <a:spcAft>
                <a:spcPts val="0"/>
              </a:spcAft>
              <a:buNone/>
            </a:pPr>
            <a:r>
              <a:t/>
            </a:r>
            <a:endParaRPr sz="2300"/>
          </a:p>
        </p:txBody>
      </p:sp>
      <p:pic>
        <p:nvPicPr>
          <p:cNvPr id="186" name="Google Shape;186;p23"/>
          <p:cNvPicPr preferRelativeResize="0"/>
          <p:nvPr/>
        </p:nvPicPr>
        <p:blipFill>
          <a:blip r:embed="rId3">
            <a:alphaModFix/>
          </a:blip>
          <a:stretch>
            <a:fillRect/>
          </a:stretch>
        </p:blipFill>
        <p:spPr>
          <a:xfrm>
            <a:off x="685800" y="1706625"/>
            <a:ext cx="7616052" cy="994700"/>
          </a:xfrm>
          <a:prstGeom prst="rect">
            <a:avLst/>
          </a:prstGeom>
          <a:noFill/>
          <a:ln>
            <a:noFill/>
          </a:ln>
        </p:spPr>
      </p:pic>
      <p:sp>
        <p:nvSpPr>
          <p:cNvPr id="187" name="Google Shape;187;p23"/>
          <p:cNvSpPr txBox="1"/>
          <p:nvPr>
            <p:ph idx="12" type="sldNum"/>
          </p:nvPr>
        </p:nvSpPr>
        <p:spPr>
          <a:xfrm>
            <a:off x="6400800" y="6356353"/>
            <a:ext cx="2057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4"/>
          <p:cNvSpPr txBox="1"/>
          <p:nvPr>
            <p:ph type="title"/>
          </p:nvPr>
        </p:nvSpPr>
        <p:spPr>
          <a:xfrm>
            <a:off x="685800" y="319314"/>
            <a:ext cx="6847200" cy="671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Win Probabilities for ODIs</a:t>
            </a:r>
            <a:endParaRPr/>
          </a:p>
        </p:txBody>
      </p:sp>
      <p:sp>
        <p:nvSpPr>
          <p:cNvPr id="193" name="Google Shape;193;p24"/>
          <p:cNvSpPr txBox="1"/>
          <p:nvPr>
            <p:ph idx="1" type="body"/>
          </p:nvPr>
        </p:nvSpPr>
        <p:spPr>
          <a:xfrm>
            <a:off x="685800" y="990726"/>
            <a:ext cx="7772400" cy="4983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sz="2000"/>
              <a:t>Probabilities of </a:t>
            </a:r>
            <a:r>
              <a:rPr lang="en-US" sz="2000"/>
              <a:t>winnings</a:t>
            </a:r>
            <a:r>
              <a:rPr lang="en-US" sz="2000"/>
              <a:t> and not winning of each team in ODIs depending on the previous result and then calculating the general win and not winning probability of each team by taking the </a:t>
            </a:r>
            <a:r>
              <a:rPr lang="en-US" sz="2000"/>
              <a:t>average</a:t>
            </a:r>
            <a:r>
              <a:rPr lang="en-US" sz="2000"/>
              <a:t>.</a:t>
            </a:r>
            <a:endParaRPr sz="2000"/>
          </a:p>
        </p:txBody>
      </p:sp>
      <p:graphicFrame>
        <p:nvGraphicFramePr>
          <p:cNvPr id="194" name="Google Shape;194;p24"/>
          <p:cNvGraphicFramePr/>
          <p:nvPr/>
        </p:nvGraphicFramePr>
        <p:xfrm>
          <a:off x="553650" y="1863125"/>
          <a:ext cx="3000000" cy="3000000"/>
        </p:xfrm>
        <a:graphic>
          <a:graphicData uri="http://schemas.openxmlformats.org/drawingml/2006/table">
            <a:tbl>
              <a:tblPr>
                <a:noFill/>
                <a:tableStyleId>{A66D446A-CB7E-40C5-9837-1AA0372F7DEF}</a:tableStyleId>
              </a:tblPr>
              <a:tblGrid>
                <a:gridCol w="1148100"/>
                <a:gridCol w="1148100"/>
                <a:gridCol w="1148100"/>
                <a:gridCol w="1148100"/>
                <a:gridCol w="1148100"/>
                <a:gridCol w="1148100"/>
                <a:gridCol w="1148100"/>
              </a:tblGrid>
              <a:tr h="492150">
                <a:tc>
                  <a:txBody>
                    <a:bodyPr/>
                    <a:lstStyle/>
                    <a:p>
                      <a:pPr indent="0" lvl="0" marL="0" rtl="0" algn="l">
                        <a:lnSpc>
                          <a:spcPct val="115000"/>
                        </a:lnSpc>
                        <a:spcBef>
                          <a:spcPts val="0"/>
                        </a:spcBef>
                        <a:spcAft>
                          <a:spcPts val="0"/>
                        </a:spcAft>
                        <a:buNone/>
                      </a:pPr>
                      <a:r>
                        <a:rPr lang="en-US" sz="1200"/>
                        <a:t>TEAM</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t>W-&gt;W</a:t>
                      </a:r>
                      <a:endParaRPr sz="12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t>W-&gt;N</a:t>
                      </a:r>
                      <a:endParaRPr sz="12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t>N-&gt;W</a:t>
                      </a:r>
                      <a:endParaRPr sz="1200"/>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t>N-&gt;N</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t>WIN</a:t>
                      </a:r>
                      <a:endParaRPr sz="1200"/>
                    </a:p>
                  </a:txBody>
                  <a:tcPr marT="19050" marB="19050" marR="28575" marL="28575" anchor="b">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t>NOT WIN</a:t>
                      </a:r>
                      <a:endParaRPr sz="1200"/>
                    </a:p>
                  </a:txBody>
                  <a:tcPr marT="19050" marB="19050" marR="28575" marL="28575" anchor="b">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r>
              <a:tr h="492150">
                <a:tc>
                  <a:txBody>
                    <a:bodyPr/>
                    <a:lstStyle/>
                    <a:p>
                      <a:pPr indent="0" lvl="0" marL="0" rtl="0" algn="l">
                        <a:lnSpc>
                          <a:spcPct val="115000"/>
                        </a:lnSpc>
                        <a:spcBef>
                          <a:spcPts val="0"/>
                        </a:spcBef>
                        <a:spcAft>
                          <a:spcPts val="0"/>
                        </a:spcAft>
                        <a:buNone/>
                      </a:pPr>
                      <a:r>
                        <a:rPr lang="en-US" sz="1200"/>
                        <a:t>NEW ZEALAND</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0.78</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0.22</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0.6</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0.4</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0.69</a:t>
                      </a:r>
                      <a:endParaRPr sz="1200"/>
                    </a:p>
                  </a:txBody>
                  <a:tcPr marT="19050" marB="19050" marR="28575" marL="28575" anchor="b">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0.31</a:t>
                      </a:r>
                      <a:endParaRPr sz="1200"/>
                    </a:p>
                  </a:txBody>
                  <a:tcPr marT="19050" marB="19050" marR="28575" marL="28575" anchor="b">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r>
              <a:tr h="492150">
                <a:tc>
                  <a:txBody>
                    <a:bodyPr/>
                    <a:lstStyle/>
                    <a:p>
                      <a:pPr indent="0" lvl="0" marL="0" rtl="0" algn="l">
                        <a:lnSpc>
                          <a:spcPct val="115000"/>
                        </a:lnSpc>
                        <a:spcBef>
                          <a:spcPts val="0"/>
                        </a:spcBef>
                        <a:spcAft>
                          <a:spcPts val="0"/>
                        </a:spcAft>
                        <a:buNone/>
                      </a:pPr>
                      <a:r>
                        <a:rPr lang="en-US" sz="1200"/>
                        <a:t>ENGLAND</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0.6</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0.4</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0.55</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0.45</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0.58</a:t>
                      </a:r>
                      <a:endParaRPr sz="1200"/>
                    </a:p>
                  </a:txBody>
                  <a:tcPr marT="19050" marB="19050" marR="28575" marL="28575" anchor="b">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0.42</a:t>
                      </a:r>
                      <a:endParaRPr sz="1200"/>
                    </a:p>
                  </a:txBody>
                  <a:tcPr marT="19050" marB="19050" marR="28575" marL="28575" anchor="b">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r>
              <a:tr h="492150">
                <a:tc>
                  <a:txBody>
                    <a:bodyPr/>
                    <a:lstStyle/>
                    <a:p>
                      <a:pPr indent="0" lvl="0" marL="0" rtl="0" algn="l">
                        <a:lnSpc>
                          <a:spcPct val="115000"/>
                        </a:lnSpc>
                        <a:spcBef>
                          <a:spcPts val="0"/>
                        </a:spcBef>
                        <a:spcAft>
                          <a:spcPts val="0"/>
                        </a:spcAft>
                        <a:buNone/>
                      </a:pPr>
                      <a:r>
                        <a:rPr lang="en-US" sz="1200"/>
                        <a:t>AUSTRALIA</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0.61</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0.39</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0.57</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0.43</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0.59</a:t>
                      </a:r>
                      <a:endParaRPr sz="1200"/>
                    </a:p>
                  </a:txBody>
                  <a:tcPr marT="19050" marB="19050" marR="28575" marL="28575" anchor="b">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0.41</a:t>
                      </a:r>
                      <a:endParaRPr sz="1200"/>
                    </a:p>
                  </a:txBody>
                  <a:tcPr marT="19050" marB="19050" marR="28575" marL="28575" anchor="b">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r>
              <a:tr h="492150">
                <a:tc>
                  <a:txBody>
                    <a:bodyPr/>
                    <a:lstStyle/>
                    <a:p>
                      <a:pPr indent="0" lvl="0" marL="0" rtl="0" algn="l">
                        <a:lnSpc>
                          <a:spcPct val="115000"/>
                        </a:lnSpc>
                        <a:spcBef>
                          <a:spcPts val="0"/>
                        </a:spcBef>
                        <a:spcAft>
                          <a:spcPts val="0"/>
                        </a:spcAft>
                        <a:buNone/>
                      </a:pPr>
                      <a:r>
                        <a:rPr lang="en-US" sz="1200"/>
                        <a:t>INDIA</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0.75</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0.25</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0.42</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0.58</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0.58</a:t>
                      </a:r>
                      <a:endParaRPr sz="1200"/>
                    </a:p>
                  </a:txBody>
                  <a:tcPr marT="19050" marB="19050" marR="28575" marL="28575" anchor="b">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0.42</a:t>
                      </a:r>
                      <a:endParaRPr sz="1200"/>
                    </a:p>
                  </a:txBody>
                  <a:tcPr marT="19050" marB="19050" marR="28575" marL="28575" anchor="b">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r>
              <a:tr h="492150">
                <a:tc>
                  <a:txBody>
                    <a:bodyPr/>
                    <a:lstStyle/>
                    <a:p>
                      <a:pPr indent="0" lvl="0" marL="0" rtl="0" algn="l">
                        <a:lnSpc>
                          <a:spcPct val="115000"/>
                        </a:lnSpc>
                        <a:spcBef>
                          <a:spcPts val="0"/>
                        </a:spcBef>
                        <a:spcAft>
                          <a:spcPts val="0"/>
                        </a:spcAft>
                        <a:buNone/>
                      </a:pPr>
                      <a:r>
                        <a:rPr lang="en-US" sz="1200"/>
                        <a:t>PAKISTAN</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0.58</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0.42</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0.46</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0.54</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0.52</a:t>
                      </a:r>
                      <a:endParaRPr sz="1200"/>
                    </a:p>
                  </a:txBody>
                  <a:tcPr marT="19050" marB="19050" marR="28575" marL="28575" anchor="b">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0.48</a:t>
                      </a:r>
                      <a:endParaRPr sz="1200"/>
                    </a:p>
                  </a:txBody>
                  <a:tcPr marT="19050" marB="19050" marR="28575" marL="28575" anchor="b">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r>
              <a:tr h="492150">
                <a:tc>
                  <a:txBody>
                    <a:bodyPr/>
                    <a:lstStyle/>
                    <a:p>
                      <a:pPr indent="0" lvl="0" marL="0" rtl="0" algn="l">
                        <a:lnSpc>
                          <a:spcPct val="115000"/>
                        </a:lnSpc>
                        <a:spcBef>
                          <a:spcPts val="0"/>
                        </a:spcBef>
                        <a:spcAft>
                          <a:spcPts val="0"/>
                        </a:spcAft>
                        <a:buNone/>
                      </a:pPr>
                      <a:r>
                        <a:rPr lang="en-US" sz="1200"/>
                        <a:t>SOUTH AFRICA</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0.33</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0.66</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0.7</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0.3</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0.51</a:t>
                      </a:r>
                      <a:endParaRPr sz="1200"/>
                    </a:p>
                  </a:txBody>
                  <a:tcPr marT="19050" marB="19050" marR="28575" marL="28575" anchor="b">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0.49</a:t>
                      </a:r>
                      <a:endParaRPr sz="1200"/>
                    </a:p>
                  </a:txBody>
                  <a:tcPr marT="19050" marB="19050" marR="28575" marL="28575" anchor="b">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r>
              <a:tr h="492150">
                <a:tc>
                  <a:txBody>
                    <a:bodyPr/>
                    <a:lstStyle/>
                    <a:p>
                      <a:pPr indent="0" lvl="0" marL="0" rtl="0" algn="l">
                        <a:lnSpc>
                          <a:spcPct val="115000"/>
                        </a:lnSpc>
                        <a:spcBef>
                          <a:spcPts val="0"/>
                        </a:spcBef>
                        <a:spcAft>
                          <a:spcPts val="0"/>
                        </a:spcAft>
                        <a:buNone/>
                      </a:pPr>
                      <a:r>
                        <a:rPr lang="en-US" sz="1200"/>
                        <a:t>BANGLADESH</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0.61</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0.39</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0.57</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0.43</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0.58</a:t>
                      </a:r>
                      <a:endParaRPr sz="1200"/>
                    </a:p>
                  </a:txBody>
                  <a:tcPr marT="19050" marB="19050" marR="28575" marL="28575" anchor="b">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0.42</a:t>
                      </a:r>
                      <a:endParaRPr sz="1200"/>
                    </a:p>
                  </a:txBody>
                  <a:tcPr marT="19050" marB="19050" marR="28575" marL="28575" anchor="b">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r>
              <a:tr h="492150">
                <a:tc>
                  <a:txBody>
                    <a:bodyPr/>
                    <a:lstStyle/>
                    <a:p>
                      <a:pPr indent="0" lvl="0" marL="0" rtl="0" algn="l">
                        <a:lnSpc>
                          <a:spcPct val="115000"/>
                        </a:lnSpc>
                        <a:spcBef>
                          <a:spcPts val="0"/>
                        </a:spcBef>
                        <a:spcAft>
                          <a:spcPts val="0"/>
                        </a:spcAft>
                        <a:buNone/>
                      </a:pPr>
                      <a:r>
                        <a:rPr lang="en-US" sz="1200"/>
                        <a:t>SRI LANKA</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0.44</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0.56</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0.5</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0.5</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0.46</a:t>
                      </a:r>
                      <a:endParaRPr sz="1200"/>
                    </a:p>
                  </a:txBody>
                  <a:tcPr marT="19050" marB="19050" marR="28575" marL="28575" anchor="b">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0.54</a:t>
                      </a:r>
                      <a:endParaRPr sz="1200"/>
                    </a:p>
                  </a:txBody>
                  <a:tcPr marT="19050" marB="19050" marR="28575" marL="28575" anchor="b">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r>
              <a:tr h="492150">
                <a:tc>
                  <a:txBody>
                    <a:bodyPr/>
                    <a:lstStyle/>
                    <a:p>
                      <a:pPr indent="0" lvl="0" marL="0" rtl="0" algn="l">
                        <a:lnSpc>
                          <a:spcPct val="115000"/>
                        </a:lnSpc>
                        <a:spcBef>
                          <a:spcPts val="0"/>
                        </a:spcBef>
                        <a:spcAft>
                          <a:spcPts val="0"/>
                        </a:spcAft>
                        <a:buNone/>
                      </a:pPr>
                      <a:r>
                        <a:rPr lang="en-US" sz="1200"/>
                        <a:t>AFGHANISTAN</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0.8</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0.2</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0.12</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0.88</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0.45</a:t>
                      </a:r>
                      <a:endParaRPr sz="1200"/>
                    </a:p>
                  </a:txBody>
                  <a:tcPr marT="19050" marB="19050" marR="28575" marL="28575" anchor="b">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0.55</a:t>
                      </a:r>
                      <a:endParaRPr sz="1200"/>
                    </a:p>
                  </a:txBody>
                  <a:tcPr marT="19050" marB="19050" marR="28575" marL="28575" anchor="b">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r>
            </a:tbl>
          </a:graphicData>
        </a:graphic>
      </p:graphicFrame>
      <p:sp>
        <p:nvSpPr>
          <p:cNvPr id="195" name="Google Shape;195;p24"/>
          <p:cNvSpPr txBox="1"/>
          <p:nvPr>
            <p:ph idx="12" type="sldNum"/>
          </p:nvPr>
        </p:nvSpPr>
        <p:spPr>
          <a:xfrm>
            <a:off x="6400800" y="6356353"/>
            <a:ext cx="2057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5"/>
          <p:cNvSpPr txBox="1"/>
          <p:nvPr>
            <p:ph type="title"/>
          </p:nvPr>
        </p:nvSpPr>
        <p:spPr>
          <a:xfrm>
            <a:off x="685800" y="319314"/>
            <a:ext cx="6847200" cy="671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Win Probabilities for ODIs</a:t>
            </a:r>
            <a:endParaRPr/>
          </a:p>
        </p:txBody>
      </p:sp>
      <p:sp>
        <p:nvSpPr>
          <p:cNvPr id="201" name="Google Shape;201;p25"/>
          <p:cNvSpPr txBox="1"/>
          <p:nvPr>
            <p:ph idx="1" type="body"/>
          </p:nvPr>
        </p:nvSpPr>
        <p:spPr>
          <a:xfrm>
            <a:off x="685800" y="1196976"/>
            <a:ext cx="7772400" cy="4983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202" name="Google Shape;202;p25"/>
          <p:cNvPicPr preferRelativeResize="0"/>
          <p:nvPr/>
        </p:nvPicPr>
        <p:blipFill>
          <a:blip r:embed="rId3">
            <a:alphaModFix/>
          </a:blip>
          <a:stretch>
            <a:fillRect/>
          </a:stretch>
        </p:blipFill>
        <p:spPr>
          <a:xfrm>
            <a:off x="542925" y="1113313"/>
            <a:ext cx="8058150" cy="5686425"/>
          </a:xfrm>
          <a:prstGeom prst="rect">
            <a:avLst/>
          </a:prstGeom>
          <a:noFill/>
          <a:ln>
            <a:noFill/>
          </a:ln>
        </p:spPr>
      </p:pic>
      <p:sp>
        <p:nvSpPr>
          <p:cNvPr id="203" name="Google Shape;203;p25"/>
          <p:cNvSpPr txBox="1"/>
          <p:nvPr>
            <p:ph idx="12" type="sldNum"/>
          </p:nvPr>
        </p:nvSpPr>
        <p:spPr>
          <a:xfrm>
            <a:off x="6400800" y="6356353"/>
            <a:ext cx="2057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6"/>
          <p:cNvSpPr txBox="1"/>
          <p:nvPr>
            <p:ph type="title"/>
          </p:nvPr>
        </p:nvSpPr>
        <p:spPr>
          <a:xfrm>
            <a:off x="685800" y="319314"/>
            <a:ext cx="6847200" cy="671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Difference in rankings for ODI</a:t>
            </a:r>
            <a:endParaRPr/>
          </a:p>
        </p:txBody>
      </p:sp>
      <p:sp>
        <p:nvSpPr>
          <p:cNvPr id="209" name="Google Shape;209;p26"/>
          <p:cNvSpPr txBox="1"/>
          <p:nvPr>
            <p:ph idx="1" type="body"/>
          </p:nvPr>
        </p:nvSpPr>
        <p:spPr>
          <a:xfrm>
            <a:off x="685800" y="1196975"/>
            <a:ext cx="8138400" cy="5412300"/>
          </a:xfrm>
          <a:prstGeom prst="rect">
            <a:avLst/>
          </a:prstGeom>
        </p:spPr>
        <p:txBody>
          <a:bodyPr anchorCtr="0" anchor="t" bIns="45700" lIns="91425" spcFirstLastPara="1" rIns="91425" wrap="square" tIns="45700">
            <a:normAutofit lnSpcReduction="10000"/>
          </a:bodyPr>
          <a:lstStyle/>
          <a:p>
            <a:pPr indent="0" lvl="0" marL="0" rtl="0" algn="l">
              <a:spcBef>
                <a:spcPts val="1000"/>
              </a:spcBef>
              <a:spcAft>
                <a:spcPts val="0"/>
              </a:spcAft>
              <a:buNone/>
            </a:pPr>
            <a:r>
              <a:rPr lang="en-US" sz="2300"/>
              <a:t>The attached plot shows the difference between the rankings made by our Markov model and those of ICC for One Day Internationals(ODI).</a:t>
            </a:r>
            <a:endParaRPr sz="2300"/>
          </a:p>
          <a:p>
            <a:pPr indent="0" lvl="0" marL="0" rtl="0" algn="l">
              <a:spcBef>
                <a:spcPts val="1000"/>
              </a:spcBef>
              <a:spcAft>
                <a:spcPts val="0"/>
              </a:spcAft>
              <a:buNone/>
            </a:pPr>
            <a:r>
              <a:t/>
            </a:r>
            <a:endParaRPr sz="2300"/>
          </a:p>
          <a:p>
            <a:pPr indent="0" lvl="0" marL="0" rtl="0" algn="l">
              <a:spcBef>
                <a:spcPts val="1000"/>
              </a:spcBef>
              <a:spcAft>
                <a:spcPts val="0"/>
              </a:spcAft>
              <a:buNone/>
            </a:pPr>
            <a:r>
              <a:t/>
            </a:r>
            <a:endParaRPr sz="2300"/>
          </a:p>
          <a:p>
            <a:pPr indent="0" lvl="0" marL="0" rtl="0" algn="l">
              <a:spcBef>
                <a:spcPts val="1000"/>
              </a:spcBef>
              <a:spcAft>
                <a:spcPts val="0"/>
              </a:spcAft>
              <a:buNone/>
            </a:pPr>
            <a:r>
              <a:t/>
            </a:r>
            <a:endParaRPr sz="2300"/>
          </a:p>
          <a:p>
            <a:pPr indent="0" lvl="0" marL="0" rtl="0" algn="l">
              <a:spcBef>
                <a:spcPts val="1000"/>
              </a:spcBef>
              <a:spcAft>
                <a:spcPts val="0"/>
              </a:spcAft>
              <a:buNone/>
            </a:pPr>
            <a:r>
              <a:t/>
            </a:r>
            <a:endParaRPr sz="2300"/>
          </a:p>
          <a:p>
            <a:pPr indent="0" lvl="0" marL="0" rtl="0" algn="l">
              <a:spcBef>
                <a:spcPts val="1000"/>
              </a:spcBef>
              <a:spcAft>
                <a:spcPts val="0"/>
              </a:spcAft>
              <a:buNone/>
            </a:pPr>
            <a:r>
              <a:t/>
            </a:r>
            <a:endParaRPr sz="2300"/>
          </a:p>
          <a:p>
            <a:pPr indent="0" lvl="0" marL="0" rtl="0" algn="l">
              <a:spcBef>
                <a:spcPts val="1000"/>
              </a:spcBef>
              <a:spcAft>
                <a:spcPts val="0"/>
              </a:spcAft>
              <a:buNone/>
            </a:pPr>
            <a:r>
              <a:t/>
            </a:r>
            <a:endParaRPr sz="2300"/>
          </a:p>
          <a:p>
            <a:pPr indent="0" lvl="0" marL="0" rtl="0" algn="l">
              <a:spcBef>
                <a:spcPts val="1000"/>
              </a:spcBef>
              <a:spcAft>
                <a:spcPts val="0"/>
              </a:spcAft>
              <a:buNone/>
            </a:pPr>
            <a:r>
              <a:t/>
            </a:r>
            <a:endParaRPr sz="2300"/>
          </a:p>
          <a:p>
            <a:pPr indent="0" lvl="0" marL="0" rtl="0" algn="l">
              <a:spcBef>
                <a:spcPts val="1000"/>
              </a:spcBef>
              <a:spcAft>
                <a:spcPts val="0"/>
              </a:spcAft>
              <a:buNone/>
            </a:pPr>
            <a:r>
              <a:t/>
            </a:r>
            <a:endParaRPr sz="2300"/>
          </a:p>
          <a:p>
            <a:pPr indent="0" lvl="0" marL="0" rtl="0" algn="l">
              <a:spcBef>
                <a:spcPts val="1000"/>
              </a:spcBef>
              <a:spcAft>
                <a:spcPts val="0"/>
              </a:spcAft>
              <a:buNone/>
            </a:pPr>
            <a:r>
              <a:rPr lang="en-US" sz="2300"/>
              <a:t>The existing ICC ODI ranking scheme is based on points, but the proposed Markov Chain ODI ranking scheme is based on steady state probabilities.</a:t>
            </a:r>
            <a:endParaRPr sz="2300"/>
          </a:p>
        </p:txBody>
      </p:sp>
      <p:pic>
        <p:nvPicPr>
          <p:cNvPr id="210" name="Google Shape;210;p26"/>
          <p:cNvPicPr preferRelativeResize="0"/>
          <p:nvPr/>
        </p:nvPicPr>
        <p:blipFill>
          <a:blip r:embed="rId3">
            <a:alphaModFix/>
          </a:blip>
          <a:stretch>
            <a:fillRect/>
          </a:stretch>
        </p:blipFill>
        <p:spPr>
          <a:xfrm>
            <a:off x="3186200" y="1776900"/>
            <a:ext cx="4962848" cy="3353024"/>
          </a:xfrm>
          <a:prstGeom prst="rect">
            <a:avLst/>
          </a:prstGeom>
          <a:noFill/>
          <a:ln>
            <a:noFill/>
          </a:ln>
        </p:spPr>
      </p:pic>
      <p:sp>
        <p:nvSpPr>
          <p:cNvPr id="211" name="Google Shape;211;p26"/>
          <p:cNvSpPr txBox="1"/>
          <p:nvPr>
            <p:ph idx="12" type="sldNum"/>
          </p:nvPr>
        </p:nvSpPr>
        <p:spPr>
          <a:xfrm>
            <a:off x="6400800" y="6356353"/>
            <a:ext cx="2057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7"/>
          <p:cNvSpPr txBox="1"/>
          <p:nvPr>
            <p:ph type="title"/>
          </p:nvPr>
        </p:nvSpPr>
        <p:spPr>
          <a:xfrm>
            <a:off x="685800" y="319314"/>
            <a:ext cx="6847200" cy="671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Win Probabilities for Tests</a:t>
            </a:r>
            <a:endParaRPr/>
          </a:p>
        </p:txBody>
      </p:sp>
      <p:sp>
        <p:nvSpPr>
          <p:cNvPr id="217" name="Google Shape;217;p27"/>
          <p:cNvSpPr txBox="1"/>
          <p:nvPr>
            <p:ph idx="1" type="body"/>
          </p:nvPr>
        </p:nvSpPr>
        <p:spPr>
          <a:xfrm>
            <a:off x="685800" y="990726"/>
            <a:ext cx="7772400" cy="4983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sz="2000"/>
              <a:t>Probabilities of winnings and not winning of each team in Tests depending on the previous result and then calculating the general win and not winning probability of each team by taking the average.</a:t>
            </a:r>
            <a:endParaRPr sz="2000"/>
          </a:p>
        </p:txBody>
      </p:sp>
      <p:graphicFrame>
        <p:nvGraphicFramePr>
          <p:cNvPr id="218" name="Google Shape;218;p27"/>
          <p:cNvGraphicFramePr/>
          <p:nvPr/>
        </p:nvGraphicFramePr>
        <p:xfrm>
          <a:off x="553650" y="1863125"/>
          <a:ext cx="3000000" cy="3000000"/>
        </p:xfrm>
        <a:graphic>
          <a:graphicData uri="http://schemas.openxmlformats.org/drawingml/2006/table">
            <a:tbl>
              <a:tblPr>
                <a:noFill/>
                <a:tableStyleId>{A66D446A-CB7E-40C5-9837-1AA0372F7DEF}</a:tableStyleId>
              </a:tblPr>
              <a:tblGrid>
                <a:gridCol w="1148100"/>
                <a:gridCol w="1148100"/>
                <a:gridCol w="1148100"/>
                <a:gridCol w="1148100"/>
                <a:gridCol w="1148100"/>
                <a:gridCol w="1148100"/>
                <a:gridCol w="1148100"/>
              </a:tblGrid>
              <a:tr h="492150">
                <a:tc>
                  <a:txBody>
                    <a:bodyPr/>
                    <a:lstStyle/>
                    <a:p>
                      <a:pPr indent="0" lvl="0" marL="0" rtl="0" algn="l">
                        <a:lnSpc>
                          <a:spcPct val="115000"/>
                        </a:lnSpc>
                        <a:spcBef>
                          <a:spcPts val="0"/>
                        </a:spcBef>
                        <a:spcAft>
                          <a:spcPts val="0"/>
                        </a:spcAft>
                        <a:buNone/>
                      </a:pPr>
                      <a:r>
                        <a:rPr lang="en-US" sz="1200"/>
                        <a:t>TEAM</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t>W-&gt;W</a:t>
                      </a:r>
                      <a:endParaRPr sz="12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t>W-&gt;N</a:t>
                      </a:r>
                      <a:endParaRPr sz="12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t>N-&gt;W</a:t>
                      </a:r>
                      <a:endParaRPr sz="1200"/>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t>N-&gt;N</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t>WIN</a:t>
                      </a:r>
                      <a:endParaRPr sz="1200"/>
                    </a:p>
                  </a:txBody>
                  <a:tcPr marT="19050" marB="19050" marR="28575" marL="28575" anchor="b">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t>NOT WIN</a:t>
                      </a:r>
                      <a:endParaRPr sz="1200"/>
                    </a:p>
                  </a:txBody>
                  <a:tcPr marT="19050" marB="19050" marR="28575" marL="28575" anchor="b">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r>
              <a:tr h="492150">
                <a:tc>
                  <a:txBody>
                    <a:bodyPr/>
                    <a:lstStyle/>
                    <a:p>
                      <a:pPr indent="0" lvl="0" marL="0" rtl="0" algn="l">
                        <a:lnSpc>
                          <a:spcPct val="115000"/>
                        </a:lnSpc>
                        <a:spcBef>
                          <a:spcPts val="0"/>
                        </a:spcBef>
                        <a:spcAft>
                          <a:spcPts val="0"/>
                        </a:spcAft>
                        <a:buNone/>
                      </a:pPr>
                      <a:r>
                        <a:rPr lang="en-US" sz="1200"/>
                        <a:t>AUSTRALIA</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0.64</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0.36</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0.57</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0.43</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0.61</a:t>
                      </a:r>
                      <a:endParaRPr sz="1200"/>
                    </a:p>
                  </a:txBody>
                  <a:tcPr marT="19050" marB="19050" marR="28575" marL="28575" anchor="b">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0.39</a:t>
                      </a:r>
                      <a:endParaRPr sz="1200"/>
                    </a:p>
                  </a:txBody>
                  <a:tcPr marT="19050" marB="19050" marR="28575" marL="28575" anchor="b">
                    <a:lnL cap="flat" cmpd="sng" w="9525">
                      <a:solidFill>
                        <a:srgbClr val="FF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CCCCCC"/>
                      </a:solidFill>
                      <a:prstDash val="solid"/>
                      <a:round/>
                      <a:headEnd len="sm" w="sm" type="none"/>
                      <a:tailEnd len="sm" w="sm" type="none"/>
                    </a:lnB>
                  </a:tcPr>
                </a:tc>
              </a:tr>
              <a:tr h="492150">
                <a:tc>
                  <a:txBody>
                    <a:bodyPr/>
                    <a:lstStyle/>
                    <a:p>
                      <a:pPr indent="0" lvl="0" marL="0" rtl="0" algn="l">
                        <a:lnSpc>
                          <a:spcPct val="115000"/>
                        </a:lnSpc>
                        <a:spcBef>
                          <a:spcPts val="0"/>
                        </a:spcBef>
                        <a:spcAft>
                          <a:spcPts val="0"/>
                        </a:spcAft>
                        <a:buNone/>
                      </a:pPr>
                      <a:r>
                        <a:rPr lang="en-US" sz="1200"/>
                        <a:t>INDIA</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0.45</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0.55</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0.7</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0.3</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0.58</a:t>
                      </a:r>
                      <a:endParaRPr sz="1200"/>
                    </a:p>
                  </a:txBody>
                  <a:tcPr marT="19050" marB="19050" marR="28575" marL="28575" anchor="b">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0.42</a:t>
                      </a:r>
                      <a:endParaRPr sz="1200"/>
                    </a:p>
                  </a:txBody>
                  <a:tcPr marT="19050" marB="19050" marR="28575" marL="28575" anchor="b">
                    <a:lnL cap="flat" cmpd="sng" w="9525">
                      <a:solidFill>
                        <a:srgbClr val="FF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492150">
                <a:tc>
                  <a:txBody>
                    <a:bodyPr/>
                    <a:lstStyle/>
                    <a:p>
                      <a:pPr indent="0" lvl="0" marL="0" rtl="0" algn="l">
                        <a:lnSpc>
                          <a:spcPct val="115000"/>
                        </a:lnSpc>
                        <a:spcBef>
                          <a:spcPts val="0"/>
                        </a:spcBef>
                        <a:spcAft>
                          <a:spcPts val="0"/>
                        </a:spcAft>
                        <a:buNone/>
                      </a:pPr>
                      <a:r>
                        <a:rPr lang="en-US" sz="1200"/>
                        <a:t>SOUTH AFRICA</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0.7</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0.3</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0.42</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0.58</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0.56</a:t>
                      </a:r>
                      <a:endParaRPr sz="1200"/>
                    </a:p>
                  </a:txBody>
                  <a:tcPr marT="19050" marB="19050" marR="28575" marL="28575" anchor="b">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0.44</a:t>
                      </a:r>
                      <a:endParaRPr sz="1200"/>
                    </a:p>
                  </a:txBody>
                  <a:tcPr marT="19050" marB="19050" marR="28575" marL="28575" anchor="b">
                    <a:lnL cap="flat" cmpd="sng" w="9525">
                      <a:solidFill>
                        <a:srgbClr val="FF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492150">
                <a:tc>
                  <a:txBody>
                    <a:bodyPr/>
                    <a:lstStyle/>
                    <a:p>
                      <a:pPr indent="0" lvl="0" marL="0" rtl="0" algn="l">
                        <a:lnSpc>
                          <a:spcPct val="115000"/>
                        </a:lnSpc>
                        <a:spcBef>
                          <a:spcPts val="0"/>
                        </a:spcBef>
                        <a:spcAft>
                          <a:spcPts val="0"/>
                        </a:spcAft>
                        <a:buNone/>
                      </a:pPr>
                      <a:r>
                        <a:rPr lang="en-US" sz="1200"/>
                        <a:t>ENGLAND</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0.57</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0.43</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0.25</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0.75</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0.41</a:t>
                      </a:r>
                      <a:endParaRPr sz="1200"/>
                    </a:p>
                  </a:txBody>
                  <a:tcPr marT="19050" marB="19050" marR="28575" marL="28575" anchor="b">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0.59</a:t>
                      </a:r>
                      <a:endParaRPr sz="1200"/>
                    </a:p>
                  </a:txBody>
                  <a:tcPr marT="19050" marB="19050" marR="28575" marL="28575" anchor="b">
                    <a:lnL cap="flat" cmpd="sng" w="9525">
                      <a:solidFill>
                        <a:srgbClr val="FF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492150">
                <a:tc>
                  <a:txBody>
                    <a:bodyPr/>
                    <a:lstStyle/>
                    <a:p>
                      <a:pPr indent="0" lvl="0" marL="0" rtl="0" algn="l">
                        <a:lnSpc>
                          <a:spcPct val="115000"/>
                        </a:lnSpc>
                        <a:spcBef>
                          <a:spcPts val="0"/>
                        </a:spcBef>
                        <a:spcAft>
                          <a:spcPts val="0"/>
                        </a:spcAft>
                        <a:buNone/>
                      </a:pPr>
                      <a:r>
                        <a:rPr lang="en-US" sz="1200"/>
                        <a:t>NEW ZEALAND</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0.7</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0.3</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0.3</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0.7</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0.5</a:t>
                      </a:r>
                      <a:endParaRPr sz="1200"/>
                    </a:p>
                  </a:txBody>
                  <a:tcPr marT="19050" marB="19050" marR="28575" marL="28575" anchor="b">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0.5</a:t>
                      </a:r>
                      <a:endParaRPr sz="1200"/>
                    </a:p>
                  </a:txBody>
                  <a:tcPr marT="19050" marB="19050" marR="28575" marL="28575" anchor="b">
                    <a:lnL cap="flat" cmpd="sng" w="9525">
                      <a:solidFill>
                        <a:srgbClr val="FF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492150">
                <a:tc>
                  <a:txBody>
                    <a:bodyPr/>
                    <a:lstStyle/>
                    <a:p>
                      <a:pPr indent="0" lvl="0" marL="0" rtl="0" algn="l">
                        <a:lnSpc>
                          <a:spcPct val="115000"/>
                        </a:lnSpc>
                        <a:spcBef>
                          <a:spcPts val="0"/>
                        </a:spcBef>
                        <a:spcAft>
                          <a:spcPts val="0"/>
                        </a:spcAft>
                        <a:buNone/>
                      </a:pPr>
                      <a:r>
                        <a:rPr lang="en-US" sz="1200"/>
                        <a:t>PAKISTAN</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0.6</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0.4</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0.22</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0.78</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0.41</a:t>
                      </a:r>
                      <a:endParaRPr sz="1200"/>
                    </a:p>
                  </a:txBody>
                  <a:tcPr marT="19050" marB="19050" marR="28575" marL="28575" anchor="b">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0.59</a:t>
                      </a:r>
                      <a:endParaRPr sz="1200"/>
                    </a:p>
                  </a:txBody>
                  <a:tcPr marT="19050" marB="19050" marR="28575" marL="28575" anchor="b">
                    <a:lnL cap="flat" cmpd="sng" w="9525">
                      <a:solidFill>
                        <a:srgbClr val="FF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492150">
                <a:tc>
                  <a:txBody>
                    <a:bodyPr/>
                    <a:lstStyle/>
                    <a:p>
                      <a:pPr indent="0" lvl="0" marL="0" rtl="0" algn="l">
                        <a:lnSpc>
                          <a:spcPct val="115000"/>
                        </a:lnSpc>
                        <a:spcBef>
                          <a:spcPts val="0"/>
                        </a:spcBef>
                        <a:spcAft>
                          <a:spcPts val="0"/>
                        </a:spcAft>
                        <a:buNone/>
                      </a:pPr>
                      <a:r>
                        <a:rPr lang="en-US" sz="1200"/>
                        <a:t>SRI LANKA</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0.4</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0.6</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0.35</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0.65</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0.38</a:t>
                      </a:r>
                      <a:endParaRPr sz="1200"/>
                    </a:p>
                  </a:txBody>
                  <a:tcPr marT="19050" marB="19050" marR="28575" marL="28575" anchor="b">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0.62</a:t>
                      </a:r>
                      <a:endParaRPr sz="1200"/>
                    </a:p>
                  </a:txBody>
                  <a:tcPr marT="19050" marB="19050" marR="28575" marL="28575" anchor="b">
                    <a:lnL cap="flat" cmpd="sng" w="9525">
                      <a:solidFill>
                        <a:srgbClr val="FF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492150">
                <a:tc>
                  <a:txBody>
                    <a:bodyPr/>
                    <a:lstStyle/>
                    <a:p>
                      <a:pPr indent="0" lvl="0" marL="0" rtl="0" algn="l">
                        <a:lnSpc>
                          <a:spcPct val="115000"/>
                        </a:lnSpc>
                        <a:spcBef>
                          <a:spcPts val="0"/>
                        </a:spcBef>
                        <a:spcAft>
                          <a:spcPts val="0"/>
                        </a:spcAft>
                        <a:buNone/>
                      </a:pPr>
                      <a:r>
                        <a:rPr lang="en-US" sz="1200"/>
                        <a:t>WEST INDIES</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0.5</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0.5</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0.23</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0.77</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0.37</a:t>
                      </a:r>
                      <a:endParaRPr sz="1200"/>
                    </a:p>
                  </a:txBody>
                  <a:tcPr marT="19050" marB="19050" marR="28575" marL="28575" anchor="b">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0.63</a:t>
                      </a:r>
                      <a:endParaRPr sz="1200"/>
                    </a:p>
                  </a:txBody>
                  <a:tcPr marT="19050" marB="19050" marR="28575" marL="28575" anchor="b">
                    <a:lnL cap="flat" cmpd="sng" w="9525">
                      <a:solidFill>
                        <a:srgbClr val="FF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492150">
                <a:tc>
                  <a:txBody>
                    <a:bodyPr/>
                    <a:lstStyle/>
                    <a:p>
                      <a:pPr indent="0" lvl="0" marL="0" rtl="0" algn="l">
                        <a:lnSpc>
                          <a:spcPct val="115000"/>
                        </a:lnSpc>
                        <a:spcBef>
                          <a:spcPts val="0"/>
                        </a:spcBef>
                        <a:spcAft>
                          <a:spcPts val="0"/>
                        </a:spcAft>
                        <a:buNone/>
                      </a:pPr>
                      <a:r>
                        <a:rPr lang="en-US" sz="1200"/>
                        <a:t>BANGLADESH</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1</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0.17</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0.83</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0.09</a:t>
                      </a:r>
                      <a:endParaRPr sz="1200"/>
                    </a:p>
                  </a:txBody>
                  <a:tcPr marT="19050" marB="19050" marR="28575" marL="28575" anchor="b">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0.91</a:t>
                      </a:r>
                      <a:endParaRPr sz="1200"/>
                    </a:p>
                  </a:txBody>
                  <a:tcPr marT="19050" marB="19050" marR="28575" marL="28575" anchor="b">
                    <a:lnL cap="flat" cmpd="sng" w="9525">
                      <a:solidFill>
                        <a:srgbClr val="FF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
        <p:nvSpPr>
          <p:cNvPr id="219" name="Google Shape;219;p27"/>
          <p:cNvSpPr txBox="1"/>
          <p:nvPr>
            <p:ph idx="12" type="sldNum"/>
          </p:nvPr>
        </p:nvSpPr>
        <p:spPr>
          <a:xfrm>
            <a:off x="6400800" y="6356353"/>
            <a:ext cx="2057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8"/>
          <p:cNvSpPr txBox="1"/>
          <p:nvPr>
            <p:ph type="title"/>
          </p:nvPr>
        </p:nvSpPr>
        <p:spPr>
          <a:xfrm>
            <a:off x="685800" y="319314"/>
            <a:ext cx="6847200" cy="671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Win Probabilities for Tests</a:t>
            </a:r>
            <a:endParaRPr/>
          </a:p>
        </p:txBody>
      </p:sp>
      <p:sp>
        <p:nvSpPr>
          <p:cNvPr id="225" name="Google Shape;225;p28"/>
          <p:cNvSpPr txBox="1"/>
          <p:nvPr>
            <p:ph idx="1" type="body"/>
          </p:nvPr>
        </p:nvSpPr>
        <p:spPr>
          <a:xfrm>
            <a:off x="685800" y="1196976"/>
            <a:ext cx="7772400" cy="4983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226" name="Google Shape;226;p28"/>
          <p:cNvPicPr preferRelativeResize="0"/>
          <p:nvPr/>
        </p:nvPicPr>
        <p:blipFill>
          <a:blip r:embed="rId3">
            <a:alphaModFix/>
          </a:blip>
          <a:stretch>
            <a:fillRect/>
          </a:stretch>
        </p:blipFill>
        <p:spPr>
          <a:xfrm>
            <a:off x="542925" y="1088213"/>
            <a:ext cx="8058150" cy="5686425"/>
          </a:xfrm>
          <a:prstGeom prst="rect">
            <a:avLst/>
          </a:prstGeom>
          <a:noFill/>
          <a:ln>
            <a:noFill/>
          </a:ln>
        </p:spPr>
      </p:pic>
      <p:sp>
        <p:nvSpPr>
          <p:cNvPr id="227" name="Google Shape;227;p28"/>
          <p:cNvSpPr txBox="1"/>
          <p:nvPr>
            <p:ph idx="12" type="sldNum"/>
          </p:nvPr>
        </p:nvSpPr>
        <p:spPr>
          <a:xfrm>
            <a:off x="6400800" y="6356353"/>
            <a:ext cx="2057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9"/>
          <p:cNvSpPr txBox="1"/>
          <p:nvPr>
            <p:ph type="title"/>
          </p:nvPr>
        </p:nvSpPr>
        <p:spPr>
          <a:xfrm>
            <a:off x="685800" y="319314"/>
            <a:ext cx="6847200" cy="671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Difference in rankings for Test games</a:t>
            </a:r>
            <a:endParaRPr/>
          </a:p>
        </p:txBody>
      </p:sp>
      <p:sp>
        <p:nvSpPr>
          <p:cNvPr id="233" name="Google Shape;233;p29"/>
          <p:cNvSpPr txBox="1"/>
          <p:nvPr>
            <p:ph idx="1" type="body"/>
          </p:nvPr>
        </p:nvSpPr>
        <p:spPr>
          <a:xfrm>
            <a:off x="685800" y="1196975"/>
            <a:ext cx="7772400" cy="5530800"/>
          </a:xfrm>
          <a:prstGeom prst="rect">
            <a:avLst/>
          </a:prstGeom>
        </p:spPr>
        <p:txBody>
          <a:bodyPr anchorCtr="0" anchor="t" bIns="45700" lIns="91425" spcFirstLastPara="1" rIns="91425" wrap="square" tIns="45700">
            <a:normAutofit lnSpcReduction="20000"/>
          </a:bodyPr>
          <a:lstStyle/>
          <a:p>
            <a:pPr indent="0" lvl="0" marL="0" rtl="0" algn="l">
              <a:spcBef>
                <a:spcPts val="1000"/>
              </a:spcBef>
              <a:spcAft>
                <a:spcPts val="0"/>
              </a:spcAft>
              <a:buNone/>
            </a:pPr>
            <a:r>
              <a:rPr lang="en-US" sz="2600"/>
              <a:t>Test games provide a larger dataset to work with.</a:t>
            </a:r>
            <a:endParaRPr sz="2600"/>
          </a:p>
          <a:p>
            <a:pPr indent="0" lvl="0" marL="0" rtl="0" algn="l">
              <a:spcBef>
                <a:spcPts val="1000"/>
              </a:spcBef>
              <a:spcAft>
                <a:spcPts val="0"/>
              </a:spcAft>
              <a:buNone/>
            </a:pPr>
            <a:r>
              <a:t/>
            </a:r>
            <a:endParaRPr sz="2600"/>
          </a:p>
          <a:p>
            <a:pPr indent="0" lvl="0" marL="0" rtl="0" algn="l">
              <a:spcBef>
                <a:spcPts val="1000"/>
              </a:spcBef>
              <a:spcAft>
                <a:spcPts val="0"/>
              </a:spcAft>
              <a:buNone/>
            </a:pPr>
            <a:r>
              <a:t/>
            </a:r>
            <a:endParaRPr sz="2600"/>
          </a:p>
          <a:p>
            <a:pPr indent="0" lvl="0" marL="0" rtl="0" algn="l">
              <a:spcBef>
                <a:spcPts val="1000"/>
              </a:spcBef>
              <a:spcAft>
                <a:spcPts val="0"/>
              </a:spcAft>
              <a:buNone/>
            </a:pPr>
            <a:r>
              <a:t/>
            </a:r>
            <a:endParaRPr sz="2600"/>
          </a:p>
          <a:p>
            <a:pPr indent="0" lvl="0" marL="0" rtl="0" algn="l">
              <a:spcBef>
                <a:spcPts val="1000"/>
              </a:spcBef>
              <a:spcAft>
                <a:spcPts val="0"/>
              </a:spcAft>
              <a:buNone/>
            </a:pPr>
            <a:r>
              <a:t/>
            </a:r>
            <a:endParaRPr sz="2600"/>
          </a:p>
          <a:p>
            <a:pPr indent="0" lvl="0" marL="0" rtl="0" algn="l">
              <a:spcBef>
                <a:spcPts val="1000"/>
              </a:spcBef>
              <a:spcAft>
                <a:spcPts val="0"/>
              </a:spcAft>
              <a:buNone/>
            </a:pPr>
            <a:r>
              <a:t/>
            </a:r>
            <a:endParaRPr sz="2600"/>
          </a:p>
          <a:p>
            <a:pPr indent="0" lvl="0" marL="0" rtl="0" algn="l">
              <a:spcBef>
                <a:spcPts val="1000"/>
              </a:spcBef>
              <a:spcAft>
                <a:spcPts val="0"/>
              </a:spcAft>
              <a:buNone/>
            </a:pPr>
            <a:r>
              <a:t/>
            </a:r>
            <a:endParaRPr sz="2600"/>
          </a:p>
          <a:p>
            <a:pPr indent="0" lvl="0" marL="0" rtl="0" algn="l">
              <a:spcBef>
                <a:spcPts val="1000"/>
              </a:spcBef>
              <a:spcAft>
                <a:spcPts val="0"/>
              </a:spcAft>
              <a:buNone/>
            </a:pPr>
            <a:r>
              <a:t/>
            </a:r>
            <a:endParaRPr sz="2600"/>
          </a:p>
          <a:p>
            <a:pPr indent="0" lvl="0" marL="0" rtl="0" algn="l">
              <a:spcBef>
                <a:spcPts val="1000"/>
              </a:spcBef>
              <a:spcAft>
                <a:spcPts val="0"/>
              </a:spcAft>
              <a:buNone/>
            </a:pPr>
            <a:r>
              <a:t/>
            </a:r>
            <a:endParaRPr sz="2600"/>
          </a:p>
          <a:p>
            <a:pPr indent="0" lvl="0" marL="0" rtl="0" algn="l">
              <a:spcBef>
                <a:spcPts val="1000"/>
              </a:spcBef>
              <a:spcAft>
                <a:spcPts val="0"/>
              </a:spcAft>
              <a:buNone/>
            </a:pPr>
            <a:r>
              <a:t/>
            </a:r>
            <a:endParaRPr sz="2600"/>
          </a:p>
          <a:p>
            <a:pPr indent="0" lvl="0" marL="0" rtl="0" algn="l">
              <a:spcBef>
                <a:spcPts val="1000"/>
              </a:spcBef>
              <a:spcAft>
                <a:spcPts val="0"/>
              </a:spcAft>
              <a:buNone/>
            </a:pPr>
            <a:r>
              <a:rPr lang="en-US" sz="2600"/>
              <a:t>Attached plot shows ranking differences between ICC and Markov model for test games. </a:t>
            </a:r>
            <a:endParaRPr sz="2600"/>
          </a:p>
          <a:p>
            <a:pPr indent="0" lvl="0" marL="0" rtl="0" algn="l">
              <a:spcBef>
                <a:spcPts val="1000"/>
              </a:spcBef>
              <a:spcAft>
                <a:spcPts val="0"/>
              </a:spcAft>
              <a:buNone/>
            </a:pPr>
            <a:r>
              <a:rPr lang="en-US" sz="2600"/>
              <a:t>Barring two, both coincide for all teams.</a:t>
            </a:r>
            <a:endParaRPr sz="2600"/>
          </a:p>
          <a:p>
            <a:pPr indent="0" lvl="0" marL="0" rtl="0" algn="l">
              <a:spcBef>
                <a:spcPts val="1000"/>
              </a:spcBef>
              <a:spcAft>
                <a:spcPts val="0"/>
              </a:spcAft>
              <a:buNone/>
            </a:pPr>
            <a:r>
              <a:t/>
            </a:r>
            <a:endParaRPr sz="2600"/>
          </a:p>
        </p:txBody>
      </p:sp>
      <p:pic>
        <p:nvPicPr>
          <p:cNvPr id="234" name="Google Shape;234;p29"/>
          <p:cNvPicPr preferRelativeResize="0"/>
          <p:nvPr/>
        </p:nvPicPr>
        <p:blipFill>
          <a:blip r:embed="rId3">
            <a:alphaModFix/>
          </a:blip>
          <a:stretch>
            <a:fillRect/>
          </a:stretch>
        </p:blipFill>
        <p:spPr>
          <a:xfrm>
            <a:off x="1450775" y="1604350"/>
            <a:ext cx="6082225" cy="3536201"/>
          </a:xfrm>
          <a:prstGeom prst="rect">
            <a:avLst/>
          </a:prstGeom>
          <a:noFill/>
          <a:ln>
            <a:noFill/>
          </a:ln>
        </p:spPr>
      </p:pic>
      <p:sp>
        <p:nvSpPr>
          <p:cNvPr id="235" name="Google Shape;235;p29"/>
          <p:cNvSpPr txBox="1"/>
          <p:nvPr>
            <p:ph idx="12" type="sldNum"/>
          </p:nvPr>
        </p:nvSpPr>
        <p:spPr>
          <a:xfrm>
            <a:off x="6400800" y="6356353"/>
            <a:ext cx="2057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0"/>
          <p:cNvSpPr txBox="1"/>
          <p:nvPr>
            <p:ph type="title"/>
          </p:nvPr>
        </p:nvSpPr>
        <p:spPr>
          <a:xfrm>
            <a:off x="685800" y="319314"/>
            <a:ext cx="6847200" cy="671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Win Probabilities for India in ODIs</a:t>
            </a:r>
            <a:endParaRPr/>
          </a:p>
        </p:txBody>
      </p:sp>
      <p:sp>
        <p:nvSpPr>
          <p:cNvPr id="241" name="Google Shape;241;p30"/>
          <p:cNvSpPr txBox="1"/>
          <p:nvPr>
            <p:ph idx="1" type="body"/>
          </p:nvPr>
        </p:nvSpPr>
        <p:spPr>
          <a:xfrm>
            <a:off x="685800" y="990726"/>
            <a:ext cx="7772400" cy="4983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sz="2000"/>
              <a:t>Probabilities of winnings and not winning of India against each team in ODIs depending on the previous result and then calculating the general win and not winning probability of each team by taking the average.</a:t>
            </a:r>
            <a:endParaRPr sz="2000"/>
          </a:p>
        </p:txBody>
      </p:sp>
      <p:graphicFrame>
        <p:nvGraphicFramePr>
          <p:cNvPr id="242" name="Google Shape;242;p30"/>
          <p:cNvGraphicFramePr/>
          <p:nvPr/>
        </p:nvGraphicFramePr>
        <p:xfrm>
          <a:off x="553650" y="1863125"/>
          <a:ext cx="3000000" cy="3000000"/>
        </p:xfrm>
        <a:graphic>
          <a:graphicData uri="http://schemas.openxmlformats.org/drawingml/2006/table">
            <a:tbl>
              <a:tblPr>
                <a:noFill/>
                <a:tableStyleId>{A66D446A-CB7E-40C5-9837-1AA0372F7DEF}</a:tableStyleId>
              </a:tblPr>
              <a:tblGrid>
                <a:gridCol w="1148100"/>
                <a:gridCol w="1148100"/>
                <a:gridCol w="1148100"/>
                <a:gridCol w="1148100"/>
                <a:gridCol w="1148100"/>
                <a:gridCol w="1148100"/>
                <a:gridCol w="1148100"/>
              </a:tblGrid>
              <a:tr h="492150">
                <a:tc>
                  <a:txBody>
                    <a:bodyPr/>
                    <a:lstStyle/>
                    <a:p>
                      <a:pPr indent="0" lvl="0" marL="0" rtl="0" algn="l">
                        <a:lnSpc>
                          <a:spcPct val="115000"/>
                        </a:lnSpc>
                        <a:spcBef>
                          <a:spcPts val="0"/>
                        </a:spcBef>
                        <a:spcAft>
                          <a:spcPts val="0"/>
                        </a:spcAft>
                        <a:buNone/>
                      </a:pPr>
                      <a:r>
                        <a:rPr lang="en-US" sz="1200"/>
                        <a:t>TEAM</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t>WW</a:t>
                      </a:r>
                      <a:endParaRPr sz="12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t>WN</a:t>
                      </a:r>
                      <a:endParaRPr sz="12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t>NW</a:t>
                      </a:r>
                      <a:endParaRPr sz="1200"/>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t>NN</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t>WIN</a:t>
                      </a:r>
                      <a:endParaRPr sz="1200"/>
                    </a:p>
                  </a:txBody>
                  <a:tcPr marT="19050" marB="19050" marR="28575" marL="28575" anchor="b">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t>NOT WIN</a:t>
                      </a:r>
                      <a:endParaRPr sz="1200"/>
                    </a:p>
                  </a:txBody>
                  <a:tcPr marT="19050" marB="19050" marR="28575" marL="28575" anchor="b">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r>
              <a:tr h="492150">
                <a:tc>
                  <a:txBody>
                    <a:bodyPr/>
                    <a:lstStyle/>
                    <a:p>
                      <a:pPr indent="0" lvl="0" marL="0" rtl="0" algn="l">
                        <a:lnSpc>
                          <a:spcPct val="115000"/>
                        </a:lnSpc>
                        <a:spcBef>
                          <a:spcPts val="0"/>
                        </a:spcBef>
                        <a:spcAft>
                          <a:spcPts val="0"/>
                        </a:spcAft>
                        <a:buNone/>
                      </a:pPr>
                      <a:r>
                        <a:rPr lang="en-US" sz="1200"/>
                        <a:t>NEW ZEALAND</a:t>
                      </a:r>
                      <a:endParaRPr sz="12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0.43</a:t>
                      </a:r>
                      <a:endParaRPr sz="12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0.57</a:t>
                      </a:r>
                      <a:endParaRPr sz="12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0.55</a:t>
                      </a:r>
                      <a:endParaRPr sz="12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0.45</a:t>
                      </a:r>
                      <a:endParaRPr sz="1200"/>
                    </a:p>
                  </a:txBody>
                  <a:tcPr marT="19050" marB="19050" marR="28575" marL="28575" anchor="b">
                    <a:lnL cap="flat" cmpd="sng" w="9525">
                      <a:solidFill>
                        <a:srgbClr val="CCCCCC"/>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0.49</a:t>
                      </a:r>
                      <a:endParaRPr sz="1200"/>
                    </a:p>
                  </a:txBody>
                  <a:tcPr marT="19050" marB="19050" marR="28575" marL="28575" anchor="b">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0.51</a:t>
                      </a:r>
                      <a:endParaRPr sz="1200"/>
                    </a:p>
                  </a:txBody>
                  <a:tcPr marT="19050" marB="19050" marR="28575" marL="28575" anchor="b">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r>
              <a:tr h="492150">
                <a:tc>
                  <a:txBody>
                    <a:bodyPr/>
                    <a:lstStyle/>
                    <a:p>
                      <a:pPr indent="0" lvl="0" marL="0" rtl="0" algn="l">
                        <a:lnSpc>
                          <a:spcPct val="115000"/>
                        </a:lnSpc>
                        <a:spcBef>
                          <a:spcPts val="0"/>
                        </a:spcBef>
                        <a:spcAft>
                          <a:spcPts val="0"/>
                        </a:spcAft>
                        <a:buNone/>
                      </a:pPr>
                      <a:r>
                        <a:rPr lang="en-US" sz="1200"/>
                        <a:t>ENGLAND</a:t>
                      </a:r>
                      <a:endParaRPr sz="12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0.45</a:t>
                      </a:r>
                      <a:endParaRPr sz="12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0.55</a:t>
                      </a:r>
                      <a:endParaRPr sz="12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0.57</a:t>
                      </a:r>
                      <a:endParaRPr sz="12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0.43</a:t>
                      </a:r>
                      <a:endParaRPr sz="1200"/>
                    </a:p>
                  </a:txBody>
                  <a:tcPr marT="19050" marB="19050" marR="28575" marL="28575" anchor="b">
                    <a:lnL cap="flat" cmpd="sng" w="9525">
                      <a:solidFill>
                        <a:srgbClr val="CCCCCC"/>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0.51</a:t>
                      </a:r>
                      <a:endParaRPr sz="1200"/>
                    </a:p>
                  </a:txBody>
                  <a:tcPr marT="19050" marB="19050" marR="28575" marL="28575" anchor="b">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0.49</a:t>
                      </a:r>
                      <a:endParaRPr sz="1200"/>
                    </a:p>
                  </a:txBody>
                  <a:tcPr marT="19050" marB="19050" marR="28575" marL="28575" anchor="b">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r>
              <a:tr h="492150">
                <a:tc>
                  <a:txBody>
                    <a:bodyPr/>
                    <a:lstStyle/>
                    <a:p>
                      <a:pPr indent="0" lvl="0" marL="0" rtl="0" algn="l">
                        <a:lnSpc>
                          <a:spcPct val="115000"/>
                        </a:lnSpc>
                        <a:spcBef>
                          <a:spcPts val="0"/>
                        </a:spcBef>
                        <a:spcAft>
                          <a:spcPts val="0"/>
                        </a:spcAft>
                        <a:buNone/>
                      </a:pPr>
                      <a:r>
                        <a:rPr lang="en-US" sz="1200"/>
                        <a:t>AUSTRALIA</a:t>
                      </a:r>
                      <a:endParaRPr sz="12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0.54</a:t>
                      </a:r>
                      <a:endParaRPr sz="12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0.46</a:t>
                      </a:r>
                      <a:endParaRPr sz="12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0.62</a:t>
                      </a:r>
                      <a:endParaRPr sz="12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0.38</a:t>
                      </a:r>
                      <a:endParaRPr sz="1200"/>
                    </a:p>
                  </a:txBody>
                  <a:tcPr marT="19050" marB="19050" marR="28575" marL="28575" anchor="b">
                    <a:lnL cap="flat" cmpd="sng" w="9525">
                      <a:solidFill>
                        <a:srgbClr val="CCCCCC"/>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0.58</a:t>
                      </a:r>
                      <a:endParaRPr sz="1200"/>
                    </a:p>
                  </a:txBody>
                  <a:tcPr marT="19050" marB="19050" marR="28575" marL="28575" anchor="b">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0.42</a:t>
                      </a:r>
                      <a:endParaRPr sz="1200"/>
                    </a:p>
                  </a:txBody>
                  <a:tcPr marT="19050" marB="19050" marR="28575" marL="28575" anchor="b">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r>
              <a:tr h="492150">
                <a:tc>
                  <a:txBody>
                    <a:bodyPr/>
                    <a:lstStyle/>
                    <a:p>
                      <a:pPr indent="0" lvl="0" marL="0" rtl="0" algn="l">
                        <a:lnSpc>
                          <a:spcPct val="115000"/>
                        </a:lnSpc>
                        <a:spcBef>
                          <a:spcPts val="0"/>
                        </a:spcBef>
                        <a:spcAft>
                          <a:spcPts val="0"/>
                        </a:spcAft>
                        <a:buNone/>
                      </a:pPr>
                      <a:r>
                        <a:rPr lang="en-US" sz="1200"/>
                        <a:t>PAKISTAN</a:t>
                      </a:r>
                      <a:endParaRPr sz="12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0.5</a:t>
                      </a:r>
                      <a:endParaRPr sz="12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0.5</a:t>
                      </a:r>
                      <a:endParaRPr sz="12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0.6</a:t>
                      </a:r>
                      <a:endParaRPr sz="12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0.4</a:t>
                      </a:r>
                      <a:endParaRPr sz="1200"/>
                    </a:p>
                  </a:txBody>
                  <a:tcPr marT="19050" marB="19050" marR="28575" marL="28575" anchor="b">
                    <a:lnL cap="flat" cmpd="sng" w="9525">
                      <a:solidFill>
                        <a:srgbClr val="CCCCCC"/>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0.55</a:t>
                      </a:r>
                      <a:endParaRPr sz="1200"/>
                    </a:p>
                  </a:txBody>
                  <a:tcPr marT="19050" marB="19050" marR="28575" marL="28575" anchor="b">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0.45</a:t>
                      </a:r>
                      <a:endParaRPr sz="1200"/>
                    </a:p>
                  </a:txBody>
                  <a:tcPr marT="19050" marB="19050" marR="28575" marL="28575" anchor="b">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r>
              <a:tr h="492150">
                <a:tc>
                  <a:txBody>
                    <a:bodyPr/>
                    <a:lstStyle/>
                    <a:p>
                      <a:pPr indent="0" lvl="0" marL="0" rtl="0" algn="l">
                        <a:lnSpc>
                          <a:spcPct val="115000"/>
                        </a:lnSpc>
                        <a:spcBef>
                          <a:spcPts val="0"/>
                        </a:spcBef>
                        <a:spcAft>
                          <a:spcPts val="0"/>
                        </a:spcAft>
                        <a:buNone/>
                      </a:pPr>
                      <a:r>
                        <a:rPr lang="en-US" sz="1200"/>
                        <a:t>SOUTH AFRICA</a:t>
                      </a:r>
                      <a:endParaRPr sz="12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0.5</a:t>
                      </a:r>
                      <a:endParaRPr sz="12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0.5</a:t>
                      </a:r>
                      <a:endParaRPr sz="12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0.66</a:t>
                      </a:r>
                      <a:endParaRPr sz="12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0.33</a:t>
                      </a:r>
                      <a:endParaRPr sz="1200"/>
                    </a:p>
                  </a:txBody>
                  <a:tcPr marT="19050" marB="19050" marR="28575" marL="28575" anchor="b">
                    <a:lnL cap="flat" cmpd="sng" w="9525">
                      <a:solidFill>
                        <a:srgbClr val="CCCCCC"/>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0.58</a:t>
                      </a:r>
                      <a:endParaRPr sz="1200"/>
                    </a:p>
                  </a:txBody>
                  <a:tcPr marT="19050" marB="19050" marR="28575" marL="28575" anchor="b">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0.42</a:t>
                      </a:r>
                      <a:endParaRPr sz="1200"/>
                    </a:p>
                  </a:txBody>
                  <a:tcPr marT="19050" marB="19050" marR="28575" marL="28575" anchor="b">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r>
              <a:tr h="492150">
                <a:tc>
                  <a:txBody>
                    <a:bodyPr/>
                    <a:lstStyle/>
                    <a:p>
                      <a:pPr indent="0" lvl="0" marL="0" rtl="0" algn="l">
                        <a:lnSpc>
                          <a:spcPct val="115000"/>
                        </a:lnSpc>
                        <a:spcBef>
                          <a:spcPts val="0"/>
                        </a:spcBef>
                        <a:spcAft>
                          <a:spcPts val="0"/>
                        </a:spcAft>
                        <a:buNone/>
                      </a:pPr>
                      <a:r>
                        <a:rPr lang="en-US" sz="1200"/>
                        <a:t>BANGLADESH</a:t>
                      </a:r>
                      <a:endParaRPr sz="12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0.8</a:t>
                      </a:r>
                      <a:endParaRPr sz="12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0.2</a:t>
                      </a:r>
                      <a:endParaRPr sz="12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0.66</a:t>
                      </a:r>
                      <a:endParaRPr sz="12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0.33</a:t>
                      </a:r>
                      <a:endParaRPr sz="1200"/>
                    </a:p>
                  </a:txBody>
                  <a:tcPr marT="19050" marB="19050" marR="28575" marL="28575" anchor="b">
                    <a:lnL cap="flat" cmpd="sng" w="9525">
                      <a:solidFill>
                        <a:srgbClr val="CCCCCC"/>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0.73</a:t>
                      </a:r>
                      <a:endParaRPr sz="1200"/>
                    </a:p>
                  </a:txBody>
                  <a:tcPr marT="19050" marB="19050" marR="28575" marL="28575" anchor="b">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0.27</a:t>
                      </a:r>
                      <a:endParaRPr sz="1200"/>
                    </a:p>
                  </a:txBody>
                  <a:tcPr marT="19050" marB="19050" marR="28575" marL="28575" anchor="b">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r>
              <a:tr h="492150">
                <a:tc>
                  <a:txBody>
                    <a:bodyPr/>
                    <a:lstStyle/>
                    <a:p>
                      <a:pPr indent="0" lvl="0" marL="0" rtl="0" algn="l">
                        <a:lnSpc>
                          <a:spcPct val="115000"/>
                        </a:lnSpc>
                        <a:spcBef>
                          <a:spcPts val="0"/>
                        </a:spcBef>
                        <a:spcAft>
                          <a:spcPts val="0"/>
                        </a:spcAft>
                        <a:buNone/>
                      </a:pPr>
                      <a:r>
                        <a:rPr lang="en-US" sz="1200"/>
                        <a:t>SRI LANKA</a:t>
                      </a:r>
                      <a:endParaRPr sz="12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0.81</a:t>
                      </a:r>
                      <a:endParaRPr sz="12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0.19</a:t>
                      </a:r>
                      <a:endParaRPr sz="12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1</a:t>
                      </a:r>
                      <a:endParaRPr sz="12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a:t>
                      </a:r>
                      <a:endParaRPr sz="1200"/>
                    </a:p>
                  </a:txBody>
                  <a:tcPr marT="19050" marB="19050" marR="28575" marL="28575" anchor="b">
                    <a:lnL cap="flat" cmpd="sng" w="9525">
                      <a:solidFill>
                        <a:srgbClr val="CCCCCC"/>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0.9</a:t>
                      </a:r>
                      <a:endParaRPr sz="1200"/>
                    </a:p>
                  </a:txBody>
                  <a:tcPr marT="19050" marB="19050" marR="28575" marL="28575" anchor="b">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0.1</a:t>
                      </a:r>
                      <a:endParaRPr sz="1200"/>
                    </a:p>
                  </a:txBody>
                  <a:tcPr marT="19050" marB="19050" marR="28575" marL="28575" anchor="b">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r>
              <a:tr h="492150">
                <a:tc>
                  <a:txBody>
                    <a:bodyPr/>
                    <a:lstStyle/>
                    <a:p>
                      <a:pPr indent="0" lvl="0" marL="0" rtl="0" algn="l">
                        <a:lnSpc>
                          <a:spcPct val="115000"/>
                        </a:lnSpc>
                        <a:spcBef>
                          <a:spcPts val="0"/>
                        </a:spcBef>
                        <a:spcAft>
                          <a:spcPts val="0"/>
                        </a:spcAft>
                        <a:buNone/>
                      </a:pPr>
                      <a:r>
                        <a:rPr lang="en-US" sz="1200"/>
                        <a:t>AFGHANISTAN</a:t>
                      </a:r>
                      <a:endParaRPr sz="12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0.66</a:t>
                      </a:r>
                      <a:endParaRPr sz="12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0.33</a:t>
                      </a:r>
                      <a:endParaRPr sz="12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1</a:t>
                      </a:r>
                      <a:endParaRPr sz="12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a:t>
                      </a:r>
                      <a:endParaRPr sz="1200"/>
                    </a:p>
                  </a:txBody>
                  <a:tcPr marT="19050" marB="19050" marR="28575" marL="28575" anchor="b">
                    <a:lnL cap="flat" cmpd="sng" w="9525">
                      <a:solidFill>
                        <a:srgbClr val="CCCCCC"/>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0.83</a:t>
                      </a:r>
                      <a:endParaRPr sz="1200"/>
                    </a:p>
                  </a:txBody>
                  <a:tcPr marT="19050" marB="19050" marR="28575" marL="28575" anchor="b">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0.17</a:t>
                      </a:r>
                      <a:endParaRPr sz="1200"/>
                    </a:p>
                  </a:txBody>
                  <a:tcPr marT="19050" marB="19050" marR="28575" marL="28575" anchor="b">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r>
              <a:tr h="492150">
                <a:tc>
                  <a:txBody>
                    <a:bodyPr/>
                    <a:lstStyle/>
                    <a:p>
                      <a:pPr indent="0" lvl="0" marL="0" rtl="0" algn="l">
                        <a:lnSpc>
                          <a:spcPct val="115000"/>
                        </a:lnSpc>
                        <a:spcBef>
                          <a:spcPts val="0"/>
                        </a:spcBef>
                        <a:spcAft>
                          <a:spcPts val="0"/>
                        </a:spcAft>
                        <a:buNone/>
                      </a:pPr>
                      <a:r>
                        <a:rPr lang="en-US" sz="1200"/>
                        <a:t>WEST INDIES</a:t>
                      </a:r>
                      <a:endParaRPr sz="12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0.73</a:t>
                      </a:r>
                      <a:endParaRPr sz="12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0.27</a:t>
                      </a:r>
                      <a:endParaRPr sz="12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0.75</a:t>
                      </a:r>
                      <a:endParaRPr sz="12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0.25</a:t>
                      </a:r>
                      <a:endParaRPr sz="1200"/>
                    </a:p>
                  </a:txBody>
                  <a:tcPr marT="19050" marB="19050" marR="28575" marL="28575" anchor="b">
                    <a:lnL cap="flat" cmpd="sng" w="9525">
                      <a:solidFill>
                        <a:srgbClr val="CCCCCC"/>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0.74</a:t>
                      </a:r>
                      <a:endParaRPr sz="1200"/>
                    </a:p>
                  </a:txBody>
                  <a:tcPr marT="19050" marB="19050" marR="28575" marL="28575" anchor="b">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0.26</a:t>
                      </a:r>
                      <a:endParaRPr sz="1200"/>
                    </a:p>
                  </a:txBody>
                  <a:tcPr marT="19050" marB="19050" marR="28575" marL="28575" anchor="b">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r>
            </a:tbl>
          </a:graphicData>
        </a:graphic>
      </p:graphicFrame>
      <p:sp>
        <p:nvSpPr>
          <p:cNvPr id="243" name="Google Shape;243;p30"/>
          <p:cNvSpPr txBox="1"/>
          <p:nvPr>
            <p:ph idx="12" type="sldNum"/>
          </p:nvPr>
        </p:nvSpPr>
        <p:spPr>
          <a:xfrm>
            <a:off x="6400800" y="6356353"/>
            <a:ext cx="2057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1"/>
          <p:cNvSpPr txBox="1"/>
          <p:nvPr>
            <p:ph type="title"/>
          </p:nvPr>
        </p:nvSpPr>
        <p:spPr>
          <a:xfrm>
            <a:off x="685800" y="319314"/>
            <a:ext cx="6847200" cy="6714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34375"/>
              <a:buFont typeface="Arial"/>
              <a:buNone/>
            </a:pPr>
            <a:r>
              <a:rPr lang="en-US"/>
              <a:t>Win Probabilities for India in ODIs</a:t>
            </a:r>
            <a:endParaRPr/>
          </a:p>
          <a:p>
            <a:pPr indent="0" lvl="0" marL="0" rtl="0" algn="l">
              <a:spcBef>
                <a:spcPts val="0"/>
              </a:spcBef>
              <a:spcAft>
                <a:spcPts val="0"/>
              </a:spcAft>
              <a:buNone/>
            </a:pPr>
            <a:r>
              <a:t/>
            </a:r>
            <a:endParaRPr/>
          </a:p>
        </p:txBody>
      </p:sp>
      <p:pic>
        <p:nvPicPr>
          <p:cNvPr id="249" name="Google Shape;249;p31"/>
          <p:cNvPicPr preferRelativeResize="0"/>
          <p:nvPr/>
        </p:nvPicPr>
        <p:blipFill>
          <a:blip r:embed="rId3">
            <a:alphaModFix/>
          </a:blip>
          <a:stretch>
            <a:fillRect/>
          </a:stretch>
        </p:blipFill>
        <p:spPr>
          <a:xfrm>
            <a:off x="1458814" y="1196975"/>
            <a:ext cx="6226384" cy="5661025"/>
          </a:xfrm>
          <a:prstGeom prst="rect">
            <a:avLst/>
          </a:prstGeom>
          <a:noFill/>
          <a:ln>
            <a:noFill/>
          </a:ln>
        </p:spPr>
      </p:pic>
      <p:sp>
        <p:nvSpPr>
          <p:cNvPr id="250" name="Google Shape;250;p31"/>
          <p:cNvSpPr txBox="1"/>
          <p:nvPr>
            <p:ph idx="12" type="sldNum"/>
          </p:nvPr>
        </p:nvSpPr>
        <p:spPr>
          <a:xfrm>
            <a:off x="6400800" y="6356353"/>
            <a:ext cx="2057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4"/>
          <p:cNvSpPr txBox="1"/>
          <p:nvPr>
            <p:ph type="title"/>
          </p:nvPr>
        </p:nvSpPr>
        <p:spPr>
          <a:xfrm>
            <a:off x="685800" y="319314"/>
            <a:ext cx="6847200" cy="671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Index</a:t>
            </a:r>
            <a:endParaRPr/>
          </a:p>
        </p:txBody>
      </p:sp>
      <p:sp>
        <p:nvSpPr>
          <p:cNvPr id="120" name="Google Shape;120;p14"/>
          <p:cNvSpPr txBox="1"/>
          <p:nvPr>
            <p:ph idx="1" type="body"/>
          </p:nvPr>
        </p:nvSpPr>
        <p:spPr>
          <a:xfrm>
            <a:off x="685800" y="1196976"/>
            <a:ext cx="7772400" cy="49833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n-US"/>
              <a:t>Abstract</a:t>
            </a:r>
            <a:endParaRPr/>
          </a:p>
          <a:p>
            <a:pPr indent="-342900" lvl="0" marL="457200" rtl="0" algn="l">
              <a:spcBef>
                <a:spcPts val="0"/>
              </a:spcBef>
              <a:spcAft>
                <a:spcPts val="0"/>
              </a:spcAft>
              <a:buSzPts val="1800"/>
              <a:buChar char="●"/>
            </a:pPr>
            <a:r>
              <a:rPr lang="en-US"/>
              <a:t>Data</a:t>
            </a:r>
            <a:endParaRPr/>
          </a:p>
          <a:p>
            <a:pPr indent="-342900" lvl="0" marL="457200" rtl="0" algn="l">
              <a:spcBef>
                <a:spcPts val="0"/>
              </a:spcBef>
              <a:spcAft>
                <a:spcPts val="0"/>
              </a:spcAft>
              <a:buSzPts val="1800"/>
              <a:buChar char="●"/>
            </a:pPr>
            <a:r>
              <a:rPr lang="en-US"/>
              <a:t>Motivations</a:t>
            </a:r>
            <a:endParaRPr/>
          </a:p>
          <a:p>
            <a:pPr indent="-342900" lvl="0" marL="457200" rtl="0" algn="l">
              <a:spcBef>
                <a:spcPts val="0"/>
              </a:spcBef>
              <a:spcAft>
                <a:spcPts val="0"/>
              </a:spcAft>
              <a:buSzPts val="1800"/>
              <a:buChar char="●"/>
            </a:pPr>
            <a:r>
              <a:rPr lang="en-US"/>
              <a:t>Markov Chains</a:t>
            </a:r>
            <a:endParaRPr/>
          </a:p>
          <a:p>
            <a:pPr indent="-342900" lvl="0" marL="457200" rtl="0" algn="l">
              <a:spcBef>
                <a:spcPts val="0"/>
              </a:spcBef>
              <a:spcAft>
                <a:spcPts val="0"/>
              </a:spcAft>
              <a:buSzPts val="1800"/>
              <a:buChar char="●"/>
            </a:pPr>
            <a:r>
              <a:rPr lang="en-US"/>
              <a:t>Model Building</a:t>
            </a:r>
            <a:endParaRPr/>
          </a:p>
          <a:p>
            <a:pPr indent="-342900" lvl="0" marL="457200" rtl="0" algn="l">
              <a:spcBef>
                <a:spcPts val="0"/>
              </a:spcBef>
              <a:spcAft>
                <a:spcPts val="0"/>
              </a:spcAft>
              <a:buSzPts val="1800"/>
              <a:buChar char="●"/>
            </a:pPr>
            <a:r>
              <a:rPr lang="en-US"/>
              <a:t>ODI win probabilities</a:t>
            </a:r>
            <a:endParaRPr/>
          </a:p>
          <a:p>
            <a:pPr indent="-342900" lvl="0" marL="457200" rtl="0" algn="l">
              <a:spcBef>
                <a:spcPts val="0"/>
              </a:spcBef>
              <a:spcAft>
                <a:spcPts val="0"/>
              </a:spcAft>
              <a:buSzPts val="1800"/>
              <a:buChar char="●"/>
            </a:pPr>
            <a:r>
              <a:rPr lang="en-US"/>
              <a:t>ODI team rankings for ICC vs Model</a:t>
            </a:r>
            <a:endParaRPr/>
          </a:p>
          <a:p>
            <a:pPr indent="-342900" lvl="0" marL="457200" rtl="0" algn="l">
              <a:spcBef>
                <a:spcPts val="0"/>
              </a:spcBef>
              <a:spcAft>
                <a:spcPts val="0"/>
              </a:spcAft>
              <a:buSzPts val="1800"/>
              <a:buChar char="●"/>
            </a:pPr>
            <a:r>
              <a:rPr lang="en-US"/>
              <a:t>Test win probabilities</a:t>
            </a:r>
            <a:endParaRPr/>
          </a:p>
          <a:p>
            <a:pPr indent="-342900" lvl="0" marL="457200" rtl="0" algn="l">
              <a:spcBef>
                <a:spcPts val="0"/>
              </a:spcBef>
              <a:spcAft>
                <a:spcPts val="0"/>
              </a:spcAft>
              <a:buSzPts val="1800"/>
              <a:buChar char="●"/>
            </a:pPr>
            <a:r>
              <a:rPr lang="en-US"/>
              <a:t>ICC vs Model team rankings for test cricket</a:t>
            </a:r>
            <a:endParaRPr/>
          </a:p>
          <a:p>
            <a:pPr indent="-342900" lvl="0" marL="457200" rtl="0" algn="l">
              <a:spcBef>
                <a:spcPts val="0"/>
              </a:spcBef>
              <a:spcAft>
                <a:spcPts val="0"/>
              </a:spcAft>
              <a:buSzPts val="1800"/>
              <a:buChar char="●"/>
            </a:pPr>
            <a:r>
              <a:rPr lang="en-US"/>
              <a:t>Indian team analysed</a:t>
            </a:r>
            <a:endParaRPr/>
          </a:p>
          <a:p>
            <a:pPr indent="-342900" lvl="0" marL="457200" rtl="0" algn="l">
              <a:spcBef>
                <a:spcPts val="0"/>
              </a:spcBef>
              <a:spcAft>
                <a:spcPts val="0"/>
              </a:spcAft>
              <a:buSzPts val="1800"/>
              <a:buChar char="●"/>
            </a:pPr>
            <a:r>
              <a:rPr lang="en-US"/>
              <a:t>Markov model for India vs Bangladesh</a:t>
            </a:r>
            <a:endParaRPr/>
          </a:p>
          <a:p>
            <a:pPr indent="-342900" lvl="0" marL="457200" rtl="0" algn="l">
              <a:spcBef>
                <a:spcPts val="0"/>
              </a:spcBef>
              <a:spcAft>
                <a:spcPts val="0"/>
              </a:spcAft>
              <a:buSzPts val="1800"/>
              <a:buChar char="●"/>
            </a:pPr>
            <a:r>
              <a:rPr lang="en-US"/>
              <a:t>Conclusion</a:t>
            </a:r>
            <a:endParaRPr/>
          </a:p>
        </p:txBody>
      </p:sp>
      <p:sp>
        <p:nvSpPr>
          <p:cNvPr id="121" name="Google Shape;121;p14"/>
          <p:cNvSpPr txBox="1"/>
          <p:nvPr>
            <p:ph idx="12" type="sldNum"/>
          </p:nvPr>
        </p:nvSpPr>
        <p:spPr>
          <a:xfrm>
            <a:off x="6400800" y="6356353"/>
            <a:ext cx="2057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2"/>
          <p:cNvSpPr txBox="1"/>
          <p:nvPr>
            <p:ph type="title"/>
          </p:nvPr>
        </p:nvSpPr>
        <p:spPr>
          <a:xfrm>
            <a:off x="685800" y="319314"/>
            <a:ext cx="6847200" cy="671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Win Probabilities for India in Tests</a:t>
            </a:r>
            <a:endParaRPr/>
          </a:p>
        </p:txBody>
      </p:sp>
      <p:sp>
        <p:nvSpPr>
          <p:cNvPr id="256" name="Google Shape;256;p32"/>
          <p:cNvSpPr txBox="1"/>
          <p:nvPr>
            <p:ph idx="1" type="body"/>
          </p:nvPr>
        </p:nvSpPr>
        <p:spPr>
          <a:xfrm>
            <a:off x="685800" y="990726"/>
            <a:ext cx="7772400" cy="4983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sz="2000"/>
              <a:t>Probabilities of winnings and not winning of India against each team in tests depending on the previous result and then calculating the general win and not winning probability of each team by taking the average.</a:t>
            </a:r>
            <a:endParaRPr sz="2000"/>
          </a:p>
        </p:txBody>
      </p:sp>
      <p:graphicFrame>
        <p:nvGraphicFramePr>
          <p:cNvPr id="257" name="Google Shape;257;p32"/>
          <p:cNvGraphicFramePr/>
          <p:nvPr/>
        </p:nvGraphicFramePr>
        <p:xfrm>
          <a:off x="553650" y="1863125"/>
          <a:ext cx="3000000" cy="3000000"/>
        </p:xfrm>
        <a:graphic>
          <a:graphicData uri="http://schemas.openxmlformats.org/drawingml/2006/table">
            <a:tbl>
              <a:tblPr>
                <a:noFill/>
                <a:tableStyleId>{A66D446A-CB7E-40C5-9837-1AA0372F7DEF}</a:tableStyleId>
              </a:tblPr>
              <a:tblGrid>
                <a:gridCol w="1148100"/>
                <a:gridCol w="1148100"/>
                <a:gridCol w="1148100"/>
                <a:gridCol w="1148100"/>
                <a:gridCol w="1148100"/>
                <a:gridCol w="1148100"/>
                <a:gridCol w="1148100"/>
              </a:tblGrid>
              <a:tr h="492150">
                <a:tc>
                  <a:txBody>
                    <a:bodyPr/>
                    <a:lstStyle/>
                    <a:p>
                      <a:pPr indent="0" lvl="0" marL="0" rtl="0" algn="l">
                        <a:lnSpc>
                          <a:spcPct val="115000"/>
                        </a:lnSpc>
                        <a:spcBef>
                          <a:spcPts val="0"/>
                        </a:spcBef>
                        <a:spcAft>
                          <a:spcPts val="0"/>
                        </a:spcAft>
                        <a:buNone/>
                      </a:pPr>
                      <a:r>
                        <a:rPr lang="en-US" sz="1200"/>
                        <a:t>TEAM</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t>WW</a:t>
                      </a:r>
                      <a:endParaRPr sz="12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t>WN</a:t>
                      </a:r>
                      <a:endParaRPr sz="12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t>NW</a:t>
                      </a:r>
                      <a:endParaRPr sz="1200"/>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t>NN</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t>WIN</a:t>
                      </a:r>
                      <a:endParaRPr sz="1200"/>
                    </a:p>
                  </a:txBody>
                  <a:tcPr marT="19050" marB="19050" marR="28575" marL="28575" anchor="b">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t>NOT WIN</a:t>
                      </a:r>
                      <a:endParaRPr sz="1200"/>
                    </a:p>
                  </a:txBody>
                  <a:tcPr marT="19050" marB="19050" marR="28575" marL="28575" anchor="b">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r>
              <a:tr h="492150">
                <a:tc>
                  <a:txBody>
                    <a:bodyPr/>
                    <a:lstStyle/>
                    <a:p>
                      <a:pPr indent="0" lvl="0" marL="0" rtl="0" algn="l">
                        <a:lnSpc>
                          <a:spcPct val="115000"/>
                        </a:lnSpc>
                        <a:spcBef>
                          <a:spcPts val="0"/>
                        </a:spcBef>
                        <a:spcAft>
                          <a:spcPts val="0"/>
                        </a:spcAft>
                        <a:buNone/>
                      </a:pPr>
                      <a:r>
                        <a:rPr lang="en-US" sz="1200"/>
                        <a:t>AUSTRALIA</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0.44</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0.56</a:t>
                      </a:r>
                      <a:endParaRPr sz="12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0.54</a:t>
                      </a:r>
                      <a:endParaRPr sz="12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0.46</a:t>
                      </a:r>
                      <a:endParaRPr sz="1200"/>
                    </a:p>
                  </a:txBody>
                  <a:tcPr marT="19050" marB="19050" marR="28575" marL="28575" anchor="b">
                    <a:lnL cap="flat" cmpd="sng" w="9525">
                      <a:solidFill>
                        <a:srgbClr val="CCCCCC"/>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0.49</a:t>
                      </a:r>
                      <a:endParaRPr sz="1200"/>
                    </a:p>
                  </a:txBody>
                  <a:tcPr marT="19050" marB="19050" marR="28575" marL="28575" anchor="b">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0.51</a:t>
                      </a:r>
                      <a:endParaRPr sz="1200"/>
                    </a:p>
                  </a:txBody>
                  <a:tcPr marT="19050" marB="19050" marR="28575" marL="28575" anchor="b">
                    <a:lnL cap="flat" cmpd="sng" w="9525">
                      <a:solidFill>
                        <a:srgbClr val="FF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CCCCCC"/>
                      </a:solidFill>
                      <a:prstDash val="solid"/>
                      <a:round/>
                      <a:headEnd len="sm" w="sm" type="none"/>
                      <a:tailEnd len="sm" w="sm" type="none"/>
                    </a:lnB>
                  </a:tcPr>
                </a:tc>
              </a:tr>
              <a:tr h="492150">
                <a:tc>
                  <a:txBody>
                    <a:bodyPr/>
                    <a:lstStyle/>
                    <a:p>
                      <a:pPr indent="0" lvl="0" marL="0" rtl="0" algn="l">
                        <a:lnSpc>
                          <a:spcPct val="115000"/>
                        </a:lnSpc>
                        <a:spcBef>
                          <a:spcPts val="0"/>
                        </a:spcBef>
                        <a:spcAft>
                          <a:spcPts val="0"/>
                        </a:spcAft>
                        <a:buNone/>
                      </a:pPr>
                      <a:r>
                        <a:rPr lang="en-US" sz="1200"/>
                        <a:t>SOUTH AFRICA</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0.45</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0.55</a:t>
                      </a:r>
                      <a:endParaRPr sz="12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0.55</a:t>
                      </a:r>
                      <a:endParaRPr sz="12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0.45</a:t>
                      </a:r>
                      <a:endParaRPr sz="1200"/>
                    </a:p>
                  </a:txBody>
                  <a:tcPr marT="19050" marB="19050" marR="28575" marL="28575" anchor="b">
                    <a:lnL cap="flat" cmpd="sng" w="9525">
                      <a:solidFill>
                        <a:srgbClr val="CCCCCC"/>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0.5</a:t>
                      </a:r>
                      <a:endParaRPr sz="1200"/>
                    </a:p>
                  </a:txBody>
                  <a:tcPr marT="19050" marB="19050" marR="28575" marL="28575" anchor="b">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0.5</a:t>
                      </a:r>
                      <a:endParaRPr sz="1200"/>
                    </a:p>
                  </a:txBody>
                  <a:tcPr marT="19050" marB="19050" marR="28575" marL="28575" anchor="b">
                    <a:lnL cap="flat" cmpd="sng" w="9525">
                      <a:solidFill>
                        <a:srgbClr val="FF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492150">
                <a:tc>
                  <a:txBody>
                    <a:bodyPr/>
                    <a:lstStyle/>
                    <a:p>
                      <a:pPr indent="0" lvl="0" marL="0" rtl="0" algn="l">
                        <a:lnSpc>
                          <a:spcPct val="115000"/>
                        </a:lnSpc>
                        <a:spcBef>
                          <a:spcPts val="0"/>
                        </a:spcBef>
                        <a:spcAft>
                          <a:spcPts val="0"/>
                        </a:spcAft>
                        <a:buNone/>
                      </a:pPr>
                      <a:r>
                        <a:rPr lang="en-US" sz="1200"/>
                        <a:t>ENGLAND</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0.5</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0.5</a:t>
                      </a:r>
                      <a:endParaRPr sz="12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0.4</a:t>
                      </a:r>
                      <a:endParaRPr sz="12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0.6</a:t>
                      </a:r>
                      <a:endParaRPr sz="1200"/>
                    </a:p>
                  </a:txBody>
                  <a:tcPr marT="19050" marB="19050" marR="28575" marL="28575" anchor="b">
                    <a:lnL cap="flat" cmpd="sng" w="9525">
                      <a:solidFill>
                        <a:srgbClr val="CCCCCC"/>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0.45</a:t>
                      </a:r>
                      <a:endParaRPr sz="1200"/>
                    </a:p>
                  </a:txBody>
                  <a:tcPr marT="19050" marB="19050" marR="28575" marL="28575" anchor="b">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0.55</a:t>
                      </a:r>
                      <a:endParaRPr sz="1200"/>
                    </a:p>
                  </a:txBody>
                  <a:tcPr marT="19050" marB="19050" marR="28575" marL="28575" anchor="b">
                    <a:lnL cap="flat" cmpd="sng" w="9525">
                      <a:solidFill>
                        <a:srgbClr val="FF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492150">
                <a:tc>
                  <a:txBody>
                    <a:bodyPr/>
                    <a:lstStyle/>
                    <a:p>
                      <a:pPr indent="0" lvl="0" marL="0" rtl="0" algn="l">
                        <a:lnSpc>
                          <a:spcPct val="115000"/>
                        </a:lnSpc>
                        <a:spcBef>
                          <a:spcPts val="0"/>
                        </a:spcBef>
                        <a:spcAft>
                          <a:spcPts val="0"/>
                        </a:spcAft>
                        <a:buNone/>
                      </a:pPr>
                      <a:r>
                        <a:rPr lang="en-US" sz="1200"/>
                        <a:t>NEW ZEALAND</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0.57</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0.43</a:t>
                      </a:r>
                      <a:endParaRPr sz="12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0.3</a:t>
                      </a:r>
                      <a:endParaRPr sz="12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0.7</a:t>
                      </a:r>
                      <a:endParaRPr sz="1200"/>
                    </a:p>
                  </a:txBody>
                  <a:tcPr marT="19050" marB="19050" marR="28575" marL="28575" anchor="b">
                    <a:lnL cap="flat" cmpd="sng" w="9525">
                      <a:solidFill>
                        <a:srgbClr val="CCCCCC"/>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0.44</a:t>
                      </a:r>
                      <a:endParaRPr sz="1200"/>
                    </a:p>
                  </a:txBody>
                  <a:tcPr marT="19050" marB="19050" marR="28575" marL="28575" anchor="b">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0.56</a:t>
                      </a:r>
                      <a:endParaRPr sz="1200"/>
                    </a:p>
                  </a:txBody>
                  <a:tcPr marT="19050" marB="19050" marR="28575" marL="28575" anchor="b">
                    <a:lnL cap="flat" cmpd="sng" w="9525">
                      <a:solidFill>
                        <a:srgbClr val="FF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492150">
                <a:tc>
                  <a:txBody>
                    <a:bodyPr/>
                    <a:lstStyle/>
                    <a:p>
                      <a:pPr indent="0" lvl="0" marL="0" rtl="0" algn="l">
                        <a:lnSpc>
                          <a:spcPct val="115000"/>
                        </a:lnSpc>
                        <a:spcBef>
                          <a:spcPts val="0"/>
                        </a:spcBef>
                        <a:spcAft>
                          <a:spcPts val="0"/>
                        </a:spcAft>
                        <a:buNone/>
                      </a:pPr>
                      <a:r>
                        <a:rPr lang="en-US" sz="1200"/>
                        <a:t>PAKISTAN</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t>-</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t>-</a:t>
                      </a:r>
                      <a:endParaRPr sz="12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t>-</a:t>
                      </a:r>
                      <a:endParaRPr sz="12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t>-</a:t>
                      </a:r>
                      <a:endParaRPr sz="12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t>-</a:t>
                      </a:r>
                      <a:endParaRPr sz="12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t>-</a:t>
                      </a:r>
                      <a:endParaRPr sz="12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492150">
                <a:tc>
                  <a:txBody>
                    <a:bodyPr/>
                    <a:lstStyle/>
                    <a:p>
                      <a:pPr indent="0" lvl="0" marL="0" rtl="0" algn="l">
                        <a:lnSpc>
                          <a:spcPct val="115000"/>
                        </a:lnSpc>
                        <a:spcBef>
                          <a:spcPts val="0"/>
                        </a:spcBef>
                        <a:spcAft>
                          <a:spcPts val="0"/>
                        </a:spcAft>
                        <a:buNone/>
                      </a:pPr>
                      <a:r>
                        <a:rPr lang="en-US" sz="1200"/>
                        <a:t>SRI LANKA</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0.46</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0.54</a:t>
                      </a:r>
                      <a:endParaRPr sz="12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0.7</a:t>
                      </a:r>
                      <a:endParaRPr sz="12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0.3</a:t>
                      </a:r>
                      <a:endParaRPr sz="1200"/>
                    </a:p>
                  </a:txBody>
                  <a:tcPr marT="19050" marB="19050" marR="28575" marL="28575" anchor="b">
                    <a:lnL cap="flat" cmpd="sng" w="9525">
                      <a:solidFill>
                        <a:srgbClr val="CCCCCC"/>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0.58</a:t>
                      </a:r>
                      <a:endParaRPr sz="1200"/>
                    </a:p>
                  </a:txBody>
                  <a:tcPr marT="19050" marB="19050" marR="28575" marL="28575" anchor="b">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0.42</a:t>
                      </a:r>
                      <a:endParaRPr sz="1200"/>
                    </a:p>
                  </a:txBody>
                  <a:tcPr marT="19050" marB="19050" marR="28575" marL="28575" anchor="b">
                    <a:lnL cap="flat" cmpd="sng" w="9525">
                      <a:solidFill>
                        <a:srgbClr val="FF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492150">
                <a:tc>
                  <a:txBody>
                    <a:bodyPr/>
                    <a:lstStyle/>
                    <a:p>
                      <a:pPr indent="0" lvl="0" marL="0" rtl="0" algn="l">
                        <a:lnSpc>
                          <a:spcPct val="115000"/>
                        </a:lnSpc>
                        <a:spcBef>
                          <a:spcPts val="0"/>
                        </a:spcBef>
                        <a:spcAft>
                          <a:spcPts val="0"/>
                        </a:spcAft>
                        <a:buNone/>
                      </a:pPr>
                      <a:r>
                        <a:rPr lang="en-US" sz="1200"/>
                        <a:t>WEST INDIES</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0.63</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0.37</a:t>
                      </a:r>
                      <a:endParaRPr sz="12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0.55</a:t>
                      </a:r>
                      <a:endParaRPr sz="12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0.45</a:t>
                      </a:r>
                      <a:endParaRPr sz="1200"/>
                    </a:p>
                  </a:txBody>
                  <a:tcPr marT="19050" marB="19050" marR="28575" marL="28575" anchor="b">
                    <a:lnL cap="flat" cmpd="sng" w="9525">
                      <a:solidFill>
                        <a:srgbClr val="CCCCCC"/>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0.59</a:t>
                      </a:r>
                      <a:endParaRPr sz="1200"/>
                    </a:p>
                  </a:txBody>
                  <a:tcPr marT="19050" marB="19050" marR="28575" marL="28575" anchor="b">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0.41</a:t>
                      </a:r>
                      <a:endParaRPr sz="1200"/>
                    </a:p>
                  </a:txBody>
                  <a:tcPr marT="19050" marB="19050" marR="28575" marL="28575" anchor="b">
                    <a:lnL cap="flat" cmpd="sng" w="9525">
                      <a:solidFill>
                        <a:srgbClr val="FF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492150">
                <a:tc>
                  <a:txBody>
                    <a:bodyPr/>
                    <a:lstStyle/>
                    <a:p>
                      <a:pPr indent="0" lvl="0" marL="0" rtl="0" algn="l">
                        <a:lnSpc>
                          <a:spcPct val="115000"/>
                        </a:lnSpc>
                        <a:spcBef>
                          <a:spcPts val="0"/>
                        </a:spcBef>
                        <a:spcAft>
                          <a:spcPts val="0"/>
                        </a:spcAft>
                        <a:buNone/>
                      </a:pPr>
                      <a:r>
                        <a:rPr lang="en-US" sz="1200"/>
                        <a:t>BANGLADESH</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0.75</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0.25</a:t>
                      </a:r>
                      <a:endParaRPr sz="12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1</a:t>
                      </a:r>
                      <a:endParaRPr sz="12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a:t>
                      </a:r>
                      <a:endParaRPr sz="1200"/>
                    </a:p>
                  </a:txBody>
                  <a:tcPr marT="19050" marB="19050" marR="28575" marL="28575" anchor="b">
                    <a:lnL cap="flat" cmpd="sng" w="9525">
                      <a:solidFill>
                        <a:srgbClr val="CCCCCC"/>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0.88</a:t>
                      </a:r>
                      <a:endParaRPr sz="1200"/>
                    </a:p>
                  </a:txBody>
                  <a:tcPr marT="19050" marB="19050" marR="28575" marL="28575" anchor="b">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t>0.12</a:t>
                      </a:r>
                      <a:endParaRPr sz="1200"/>
                    </a:p>
                  </a:txBody>
                  <a:tcPr marT="19050" marB="19050" marR="28575" marL="28575" anchor="b">
                    <a:lnL cap="flat" cmpd="sng" w="9525">
                      <a:solidFill>
                        <a:srgbClr val="FF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492150">
                <a:tc>
                  <a:txBody>
                    <a:bodyPr/>
                    <a:lstStyle/>
                    <a:p>
                      <a:pPr indent="0" lvl="0" marL="0" rtl="0" algn="l">
                        <a:lnSpc>
                          <a:spcPct val="115000"/>
                        </a:lnSpc>
                        <a:spcBef>
                          <a:spcPts val="0"/>
                        </a:spcBef>
                        <a:spcAft>
                          <a:spcPts val="0"/>
                        </a:spcAft>
                        <a:buNone/>
                      </a:pPr>
                      <a:r>
                        <a:rPr lang="en-US" sz="1200"/>
                        <a:t>ZIMBABWE</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t>-</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t>-</a:t>
                      </a:r>
                      <a:endParaRPr sz="12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t>-</a:t>
                      </a:r>
                      <a:endParaRPr sz="12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t>-</a:t>
                      </a:r>
                      <a:endParaRPr sz="12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t>-</a:t>
                      </a:r>
                      <a:endParaRPr sz="12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t>-</a:t>
                      </a:r>
                      <a:endParaRPr sz="12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
        <p:nvSpPr>
          <p:cNvPr id="258" name="Google Shape;258;p32"/>
          <p:cNvSpPr txBox="1"/>
          <p:nvPr>
            <p:ph idx="12" type="sldNum"/>
          </p:nvPr>
        </p:nvSpPr>
        <p:spPr>
          <a:xfrm>
            <a:off x="6400800" y="6356353"/>
            <a:ext cx="2057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3"/>
          <p:cNvSpPr txBox="1"/>
          <p:nvPr>
            <p:ph type="title"/>
          </p:nvPr>
        </p:nvSpPr>
        <p:spPr>
          <a:xfrm>
            <a:off x="685800" y="319314"/>
            <a:ext cx="6847200" cy="671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Win Probabilities for India in Tests</a:t>
            </a:r>
            <a:endParaRPr/>
          </a:p>
        </p:txBody>
      </p:sp>
      <p:sp>
        <p:nvSpPr>
          <p:cNvPr id="264" name="Google Shape;264;p33"/>
          <p:cNvSpPr txBox="1"/>
          <p:nvPr>
            <p:ph idx="1" type="body"/>
          </p:nvPr>
        </p:nvSpPr>
        <p:spPr>
          <a:xfrm>
            <a:off x="685800" y="1196976"/>
            <a:ext cx="7772400" cy="4983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265" name="Google Shape;265;p33"/>
          <p:cNvPicPr preferRelativeResize="0"/>
          <p:nvPr/>
        </p:nvPicPr>
        <p:blipFill>
          <a:blip r:embed="rId3">
            <a:alphaModFix/>
          </a:blip>
          <a:stretch>
            <a:fillRect/>
          </a:stretch>
        </p:blipFill>
        <p:spPr>
          <a:xfrm>
            <a:off x="467550" y="1171563"/>
            <a:ext cx="8058150" cy="5686425"/>
          </a:xfrm>
          <a:prstGeom prst="rect">
            <a:avLst/>
          </a:prstGeom>
          <a:noFill/>
          <a:ln>
            <a:noFill/>
          </a:ln>
        </p:spPr>
      </p:pic>
      <p:sp>
        <p:nvSpPr>
          <p:cNvPr id="266" name="Google Shape;266;p33"/>
          <p:cNvSpPr txBox="1"/>
          <p:nvPr>
            <p:ph idx="12" type="sldNum"/>
          </p:nvPr>
        </p:nvSpPr>
        <p:spPr>
          <a:xfrm>
            <a:off x="6400800" y="6356353"/>
            <a:ext cx="2057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4"/>
          <p:cNvSpPr txBox="1"/>
          <p:nvPr>
            <p:ph type="title"/>
          </p:nvPr>
        </p:nvSpPr>
        <p:spPr>
          <a:xfrm>
            <a:off x="685800" y="319314"/>
            <a:ext cx="6847200" cy="671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Homogenous Markov Chain </a:t>
            </a:r>
            <a:endParaRPr/>
          </a:p>
        </p:txBody>
      </p:sp>
      <p:sp>
        <p:nvSpPr>
          <p:cNvPr id="272" name="Google Shape;272;p34"/>
          <p:cNvSpPr txBox="1"/>
          <p:nvPr>
            <p:ph idx="1" type="body"/>
          </p:nvPr>
        </p:nvSpPr>
        <p:spPr>
          <a:xfrm>
            <a:off x="685800" y="1196976"/>
            <a:ext cx="7772400" cy="4983300"/>
          </a:xfrm>
          <a:prstGeom prst="rect">
            <a:avLst/>
          </a:prstGeom>
        </p:spPr>
        <p:txBody>
          <a:bodyPr anchorCtr="0" anchor="t" bIns="45700" lIns="91425" spcFirstLastPara="1" rIns="91425" wrap="square" tIns="45700">
            <a:normAutofit/>
          </a:bodyPr>
          <a:lstStyle/>
          <a:p>
            <a:pPr indent="-374650" lvl="0" marL="457200" rtl="0" algn="l">
              <a:spcBef>
                <a:spcPts val="1000"/>
              </a:spcBef>
              <a:spcAft>
                <a:spcPts val="0"/>
              </a:spcAft>
              <a:buSzPts val="2300"/>
              <a:buChar char="●"/>
            </a:pPr>
            <a:r>
              <a:rPr lang="en-US" sz="2300"/>
              <a:t>For the Markov chains used in prediction of matches we have made the </a:t>
            </a:r>
            <a:r>
              <a:rPr lang="en-US" sz="2300"/>
              <a:t>assumption.</a:t>
            </a:r>
            <a:r>
              <a:rPr lang="en-US" sz="2300"/>
              <a:t> </a:t>
            </a:r>
            <a:endParaRPr sz="2300"/>
          </a:p>
          <a:p>
            <a:pPr indent="0" lvl="0" marL="457200" rtl="0" algn="l">
              <a:spcBef>
                <a:spcPts val="1000"/>
              </a:spcBef>
              <a:spcAft>
                <a:spcPts val="0"/>
              </a:spcAft>
              <a:buNone/>
            </a:pPr>
            <a:r>
              <a:t/>
            </a:r>
            <a:endParaRPr sz="2300"/>
          </a:p>
          <a:p>
            <a:pPr indent="-374650" lvl="0" marL="457200" rtl="0" algn="l">
              <a:spcBef>
                <a:spcPts val="1000"/>
              </a:spcBef>
              <a:spcAft>
                <a:spcPts val="0"/>
              </a:spcAft>
              <a:buSzPts val="2300"/>
              <a:buChar char="●"/>
            </a:pPr>
            <a:r>
              <a:rPr lang="en-US" sz="2300"/>
              <a:t>We have assumed a Homogenous Markov chain, this is because for calculating transition probabilities we have taken the data of last 40 matches of Indian team against each team, which is taken over ( last 45+ years ). </a:t>
            </a:r>
            <a:endParaRPr sz="2300"/>
          </a:p>
          <a:p>
            <a:pPr indent="0" lvl="0" marL="457200" rtl="0" algn="l">
              <a:spcBef>
                <a:spcPts val="1000"/>
              </a:spcBef>
              <a:spcAft>
                <a:spcPts val="0"/>
              </a:spcAft>
              <a:buNone/>
            </a:pPr>
            <a:r>
              <a:t/>
            </a:r>
            <a:endParaRPr sz="2300"/>
          </a:p>
          <a:p>
            <a:pPr indent="-374650" lvl="0" marL="457200" rtl="0" algn="l">
              <a:spcBef>
                <a:spcPts val="1000"/>
              </a:spcBef>
              <a:spcAft>
                <a:spcPts val="0"/>
              </a:spcAft>
              <a:buSzPts val="2300"/>
              <a:buChar char="●"/>
            </a:pPr>
            <a:r>
              <a:rPr lang="en-US" sz="2300"/>
              <a:t>So using the law of large number, as our sample space is very big we have assumed that our transition probabilities is equal to actual probabilities and they do not change after 1-2 matches.</a:t>
            </a:r>
            <a:endParaRPr/>
          </a:p>
        </p:txBody>
      </p:sp>
      <p:sp>
        <p:nvSpPr>
          <p:cNvPr id="273" name="Google Shape;273;p34"/>
          <p:cNvSpPr txBox="1"/>
          <p:nvPr>
            <p:ph idx="12" type="sldNum"/>
          </p:nvPr>
        </p:nvSpPr>
        <p:spPr>
          <a:xfrm>
            <a:off x="6400800" y="6356353"/>
            <a:ext cx="2057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5"/>
          <p:cNvSpPr txBox="1"/>
          <p:nvPr>
            <p:ph type="title"/>
          </p:nvPr>
        </p:nvSpPr>
        <p:spPr>
          <a:xfrm>
            <a:off x="685800" y="319314"/>
            <a:ext cx="6847200" cy="6714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US"/>
              <a:t>MARKOV MODEL FOR IND VS BAN ODI</a:t>
            </a:r>
            <a:endParaRPr/>
          </a:p>
        </p:txBody>
      </p:sp>
      <p:sp>
        <p:nvSpPr>
          <p:cNvPr id="279" name="Google Shape;279;p35"/>
          <p:cNvSpPr txBox="1"/>
          <p:nvPr>
            <p:ph idx="1" type="body"/>
          </p:nvPr>
        </p:nvSpPr>
        <p:spPr>
          <a:xfrm>
            <a:off x="685800" y="990725"/>
            <a:ext cx="7772400" cy="5766600"/>
          </a:xfrm>
          <a:prstGeom prst="rect">
            <a:avLst/>
          </a:prstGeom>
        </p:spPr>
        <p:txBody>
          <a:bodyPr anchorCtr="0" anchor="t" bIns="45700" lIns="91425" spcFirstLastPara="1" rIns="91425" wrap="square" tIns="45700">
            <a:normAutofit lnSpcReduction="10000"/>
          </a:bodyPr>
          <a:lstStyle/>
          <a:p>
            <a:pPr indent="-323850" lvl="0" marL="457200" rtl="0" algn="l">
              <a:spcBef>
                <a:spcPts val="1000"/>
              </a:spcBef>
              <a:spcAft>
                <a:spcPts val="0"/>
              </a:spcAft>
              <a:buSzPts val="1500"/>
              <a:buChar char="●"/>
            </a:pPr>
            <a:r>
              <a:rPr lang="en-US" sz="2500"/>
              <a:t>The Markov chains for India against Bangladesh for ODI and Test</a:t>
            </a:r>
            <a:endParaRPr sz="2500"/>
          </a:p>
          <a:p>
            <a:pPr indent="0" lvl="0" marL="457200" rtl="0" algn="l">
              <a:spcBef>
                <a:spcPts val="1000"/>
              </a:spcBef>
              <a:spcAft>
                <a:spcPts val="0"/>
              </a:spcAft>
              <a:buNone/>
            </a:pPr>
            <a:r>
              <a:rPr lang="en-US" sz="2000"/>
              <a:t>The Discrete time, Discrete space, H</a:t>
            </a:r>
            <a:r>
              <a:rPr lang="en-US" sz="2000"/>
              <a:t>omogenous</a:t>
            </a:r>
            <a:r>
              <a:rPr lang="en-US" sz="2000"/>
              <a:t> Markov Chain for India against Bangladesh for ODIs-</a:t>
            </a:r>
            <a:endParaRPr sz="2000"/>
          </a:p>
          <a:p>
            <a:pPr indent="0" lvl="0" marL="457200" rtl="0" algn="l">
              <a:spcBef>
                <a:spcPts val="1000"/>
              </a:spcBef>
              <a:spcAft>
                <a:spcPts val="0"/>
              </a:spcAft>
              <a:buNone/>
            </a:pPr>
            <a:r>
              <a:t/>
            </a:r>
            <a:endParaRPr sz="2400"/>
          </a:p>
          <a:p>
            <a:pPr indent="0" lvl="0" marL="457200" rtl="0" algn="l">
              <a:spcBef>
                <a:spcPts val="1000"/>
              </a:spcBef>
              <a:spcAft>
                <a:spcPts val="0"/>
              </a:spcAft>
              <a:buNone/>
            </a:pPr>
            <a:r>
              <a:t/>
            </a:r>
            <a:endParaRPr sz="2400"/>
          </a:p>
          <a:p>
            <a:pPr indent="0" lvl="0" marL="457200" rtl="0" algn="l">
              <a:spcBef>
                <a:spcPts val="1000"/>
              </a:spcBef>
              <a:spcAft>
                <a:spcPts val="0"/>
              </a:spcAft>
              <a:buNone/>
            </a:pPr>
            <a:r>
              <a:t/>
            </a:r>
            <a:endParaRPr sz="2400"/>
          </a:p>
          <a:p>
            <a:pPr indent="0" lvl="0" marL="0" rtl="0" algn="l">
              <a:spcBef>
                <a:spcPts val="1000"/>
              </a:spcBef>
              <a:spcAft>
                <a:spcPts val="0"/>
              </a:spcAft>
              <a:buNone/>
            </a:pPr>
            <a:r>
              <a:rPr lang="en-US" sz="1400"/>
              <a:t>	</a:t>
            </a:r>
            <a:endParaRPr sz="1400"/>
          </a:p>
          <a:p>
            <a:pPr indent="0" lvl="0" marL="0" rtl="0" algn="l">
              <a:spcBef>
                <a:spcPts val="1000"/>
              </a:spcBef>
              <a:spcAft>
                <a:spcPts val="0"/>
              </a:spcAft>
              <a:buNone/>
            </a:pPr>
            <a:r>
              <a:t/>
            </a:r>
            <a:endParaRPr sz="2400"/>
          </a:p>
          <a:p>
            <a:pPr indent="0" lvl="0" marL="0" rtl="0" algn="r">
              <a:spcBef>
                <a:spcPts val="1000"/>
              </a:spcBef>
              <a:spcAft>
                <a:spcPts val="0"/>
              </a:spcAft>
              <a:buNone/>
            </a:pPr>
            <a:r>
              <a:t/>
            </a:r>
            <a:endParaRPr sz="1600"/>
          </a:p>
          <a:p>
            <a:pPr indent="0" lvl="0" marL="0" rtl="0" algn="r">
              <a:spcBef>
                <a:spcPts val="1000"/>
              </a:spcBef>
              <a:spcAft>
                <a:spcPts val="0"/>
              </a:spcAft>
              <a:buNone/>
            </a:pPr>
            <a:r>
              <a:t/>
            </a:r>
            <a:endParaRPr sz="1600"/>
          </a:p>
          <a:p>
            <a:pPr indent="0" lvl="0" marL="0" rtl="0" algn="r">
              <a:spcBef>
                <a:spcPts val="1000"/>
              </a:spcBef>
              <a:spcAft>
                <a:spcPts val="0"/>
              </a:spcAft>
              <a:buNone/>
            </a:pPr>
            <a:r>
              <a:t/>
            </a:r>
            <a:endParaRPr sz="1600"/>
          </a:p>
          <a:p>
            <a:pPr indent="0" lvl="0" marL="0" rtl="0" algn="r">
              <a:spcBef>
                <a:spcPts val="1000"/>
              </a:spcBef>
              <a:spcAft>
                <a:spcPts val="0"/>
              </a:spcAft>
              <a:buNone/>
            </a:pPr>
            <a:r>
              <a:t/>
            </a:r>
            <a:endParaRPr sz="1600"/>
          </a:p>
          <a:p>
            <a:pPr indent="0" lvl="0" marL="0" rtl="0" algn="r">
              <a:spcBef>
                <a:spcPts val="1000"/>
              </a:spcBef>
              <a:spcAft>
                <a:spcPts val="0"/>
              </a:spcAft>
              <a:buNone/>
            </a:pPr>
            <a:r>
              <a:t/>
            </a:r>
            <a:endParaRPr sz="1600"/>
          </a:p>
          <a:p>
            <a:pPr indent="0" lvl="0" marL="0" rtl="0" algn="l">
              <a:spcBef>
                <a:spcPts val="1000"/>
              </a:spcBef>
              <a:spcAft>
                <a:spcPts val="0"/>
              </a:spcAft>
              <a:buClr>
                <a:schemeClr val="dk1"/>
              </a:buClr>
              <a:buSzPts val="1100"/>
              <a:buFont typeface="Arial"/>
              <a:buNone/>
            </a:pPr>
            <a:r>
              <a:rPr lang="en-US" sz="1600"/>
              <a:t>The Probabilities are for India.</a:t>
            </a:r>
            <a:endParaRPr sz="1600"/>
          </a:p>
          <a:p>
            <a:pPr indent="0" lvl="0" marL="0" rtl="0" algn="l">
              <a:spcBef>
                <a:spcPts val="1000"/>
              </a:spcBef>
              <a:spcAft>
                <a:spcPts val="0"/>
              </a:spcAft>
              <a:buNone/>
            </a:pPr>
            <a:r>
              <a:t/>
            </a:r>
            <a:endParaRPr sz="1600"/>
          </a:p>
        </p:txBody>
      </p:sp>
      <p:sp>
        <p:nvSpPr>
          <p:cNvPr id="280" name="Google Shape;280;p35"/>
          <p:cNvSpPr txBox="1"/>
          <p:nvPr>
            <p:ph idx="12" type="sldNum"/>
          </p:nvPr>
        </p:nvSpPr>
        <p:spPr>
          <a:xfrm>
            <a:off x="6400800" y="6356353"/>
            <a:ext cx="2057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81" name="Google Shape;281;p35"/>
          <p:cNvPicPr preferRelativeResize="0"/>
          <p:nvPr/>
        </p:nvPicPr>
        <p:blipFill>
          <a:blip r:embed="rId3">
            <a:alphaModFix/>
          </a:blip>
          <a:stretch>
            <a:fillRect/>
          </a:stretch>
        </p:blipFill>
        <p:spPr>
          <a:xfrm>
            <a:off x="1002775" y="2469975"/>
            <a:ext cx="7138449" cy="33654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6"/>
          <p:cNvSpPr txBox="1"/>
          <p:nvPr>
            <p:ph type="title"/>
          </p:nvPr>
        </p:nvSpPr>
        <p:spPr>
          <a:xfrm>
            <a:off x="685800" y="319314"/>
            <a:ext cx="6847200" cy="6714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US"/>
              <a:t>MARKOV MODEL FOR IND VS BAN Test</a:t>
            </a:r>
            <a:endParaRPr/>
          </a:p>
        </p:txBody>
      </p:sp>
      <p:sp>
        <p:nvSpPr>
          <p:cNvPr id="287" name="Google Shape;287;p36"/>
          <p:cNvSpPr txBox="1"/>
          <p:nvPr>
            <p:ph idx="1" type="body"/>
          </p:nvPr>
        </p:nvSpPr>
        <p:spPr>
          <a:xfrm>
            <a:off x="685800" y="1196976"/>
            <a:ext cx="7772400" cy="4983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rPr lang="en-US" sz="2000"/>
              <a:t>The Discrete time, Discrete space, Homogenous Markov Chain for India against Bangladesh for Tests</a:t>
            </a:r>
            <a:endParaRPr/>
          </a:p>
        </p:txBody>
      </p:sp>
      <p:sp>
        <p:nvSpPr>
          <p:cNvPr id="288" name="Google Shape;288;p36"/>
          <p:cNvSpPr txBox="1"/>
          <p:nvPr>
            <p:ph idx="12" type="sldNum"/>
          </p:nvPr>
        </p:nvSpPr>
        <p:spPr>
          <a:xfrm>
            <a:off x="6400800" y="6356353"/>
            <a:ext cx="2057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89" name="Google Shape;289;p36"/>
          <p:cNvPicPr preferRelativeResize="0"/>
          <p:nvPr/>
        </p:nvPicPr>
        <p:blipFill>
          <a:blip r:embed="rId3">
            <a:alphaModFix/>
          </a:blip>
          <a:stretch>
            <a:fillRect/>
          </a:stretch>
        </p:blipFill>
        <p:spPr>
          <a:xfrm>
            <a:off x="537175" y="1942500"/>
            <a:ext cx="8233551" cy="45246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7"/>
          <p:cNvSpPr txBox="1"/>
          <p:nvPr>
            <p:ph type="title"/>
          </p:nvPr>
        </p:nvSpPr>
        <p:spPr>
          <a:xfrm>
            <a:off x="685800" y="319314"/>
            <a:ext cx="6847200" cy="6714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SzPct val="34375"/>
              <a:buNone/>
            </a:pPr>
            <a:r>
              <a:rPr lang="en-US" sz="2880"/>
              <a:t>Prediction of Results of Indian ODI Matches</a:t>
            </a:r>
            <a:endParaRPr sz="2880"/>
          </a:p>
        </p:txBody>
      </p:sp>
      <p:sp>
        <p:nvSpPr>
          <p:cNvPr id="295" name="Google Shape;295;p37"/>
          <p:cNvSpPr txBox="1"/>
          <p:nvPr>
            <p:ph idx="12" type="sldNum"/>
          </p:nvPr>
        </p:nvSpPr>
        <p:spPr>
          <a:xfrm>
            <a:off x="6400800" y="6356353"/>
            <a:ext cx="2057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graphicFrame>
        <p:nvGraphicFramePr>
          <p:cNvPr id="296" name="Google Shape;296;p37"/>
          <p:cNvGraphicFramePr/>
          <p:nvPr/>
        </p:nvGraphicFramePr>
        <p:xfrm>
          <a:off x="429750" y="990725"/>
          <a:ext cx="3000000" cy="3000000"/>
        </p:xfrm>
        <a:graphic>
          <a:graphicData uri="http://schemas.openxmlformats.org/drawingml/2006/table">
            <a:tbl>
              <a:tblPr>
                <a:noFill/>
                <a:tableStyleId>{A66D446A-CB7E-40C5-9837-1AA0372F7DEF}</a:tableStyleId>
              </a:tblPr>
              <a:tblGrid>
                <a:gridCol w="2071125"/>
                <a:gridCol w="2071125"/>
                <a:gridCol w="2071125"/>
                <a:gridCol w="2071125"/>
              </a:tblGrid>
              <a:tr h="375525">
                <a:tc>
                  <a:txBody>
                    <a:bodyPr/>
                    <a:lstStyle/>
                    <a:p>
                      <a:pPr indent="0" lvl="0" marL="0" rtl="0" algn="l">
                        <a:lnSpc>
                          <a:spcPct val="115000"/>
                        </a:lnSpc>
                        <a:spcBef>
                          <a:spcPts val="0"/>
                        </a:spcBef>
                        <a:spcAft>
                          <a:spcPts val="0"/>
                        </a:spcAft>
                        <a:buNone/>
                      </a:pPr>
                      <a:r>
                        <a:rPr lang="en-US" sz="1700"/>
                        <a:t>Matches</a:t>
                      </a:r>
                      <a:endParaRPr sz="17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700"/>
                        <a:t>1st Match</a:t>
                      </a:r>
                      <a:endParaRPr sz="17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700"/>
                        <a:t>2nd Match</a:t>
                      </a:r>
                      <a:endParaRPr sz="17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700"/>
                        <a:t>3rd Match</a:t>
                      </a:r>
                      <a:endParaRPr sz="17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75525">
                <a:tc>
                  <a:txBody>
                    <a:bodyPr/>
                    <a:lstStyle/>
                    <a:p>
                      <a:pPr indent="0" lvl="0" marL="0" rtl="0" algn="l">
                        <a:lnSpc>
                          <a:spcPct val="115000"/>
                        </a:lnSpc>
                        <a:spcBef>
                          <a:spcPts val="0"/>
                        </a:spcBef>
                        <a:spcAft>
                          <a:spcPts val="0"/>
                        </a:spcAft>
                        <a:buNone/>
                      </a:pPr>
                      <a:r>
                        <a:rPr b="1" lang="en-US" sz="1700"/>
                        <a:t>India vs NZ 2022</a:t>
                      </a:r>
                      <a:endParaRPr b="1" sz="1700"/>
                    </a:p>
                  </a:txBody>
                  <a:tcPr marT="19050" marB="19050" marR="28575" marL="28575" anchor="b">
                    <a:lnL cap="flat" cmpd="sng" w="9525">
                      <a:solidFill>
                        <a:srgbClr val="CCCCCC"/>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700"/>
                        <a:t>NZ won</a:t>
                      </a:r>
                      <a:endParaRPr sz="1700"/>
                    </a:p>
                  </a:txBody>
                  <a:tcPr marT="19050" marB="19050" marR="28575" marL="28575" anchor="b">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700"/>
                        <a:t>No Result</a:t>
                      </a:r>
                      <a:endParaRPr sz="1700"/>
                    </a:p>
                  </a:txBody>
                  <a:tcPr marT="19050" marB="19050" marR="28575" marL="28575" anchor="b">
                    <a:lnL cap="flat" cmpd="sng" w="9525">
                      <a:solidFill>
                        <a:srgbClr val="FF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700"/>
                        <a:t>No Result</a:t>
                      </a:r>
                      <a:endParaRPr sz="17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75525">
                <a:tc>
                  <a:txBody>
                    <a:bodyPr/>
                    <a:lstStyle/>
                    <a:p>
                      <a:pPr indent="0" lvl="0" marL="0" rtl="0" algn="l">
                        <a:spcBef>
                          <a:spcPts val="0"/>
                        </a:spcBef>
                        <a:spcAft>
                          <a:spcPts val="0"/>
                        </a:spcAft>
                        <a:buNone/>
                      </a:pPr>
                      <a:r>
                        <a:t/>
                      </a:r>
                      <a:endParaRPr sz="17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700"/>
                        <a:t>P(NN)&lt;0.5 (Rain)</a:t>
                      </a:r>
                      <a:endParaRPr sz="17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A9999"/>
                    </a:solidFill>
                  </a:tcPr>
                </a:tc>
                <a:tc>
                  <a:txBody>
                    <a:bodyPr/>
                    <a:lstStyle/>
                    <a:p>
                      <a:pPr indent="0" lvl="0" marL="0" rtl="0" algn="l">
                        <a:lnSpc>
                          <a:spcPct val="115000"/>
                        </a:lnSpc>
                        <a:spcBef>
                          <a:spcPts val="0"/>
                        </a:spcBef>
                        <a:spcAft>
                          <a:spcPts val="0"/>
                        </a:spcAft>
                        <a:buNone/>
                      </a:pPr>
                      <a:r>
                        <a:rPr lang="en-US" sz="1700"/>
                        <a:t>P(NN)&lt;0.5 (Rain)</a:t>
                      </a:r>
                      <a:endParaRPr sz="17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A9999"/>
                    </a:solidFill>
                  </a:tcPr>
                </a:tc>
              </a:tr>
              <a:tr h="375525">
                <a:tc>
                  <a:txBody>
                    <a:bodyPr/>
                    <a:lstStyle/>
                    <a:p>
                      <a:pPr indent="0" lvl="0" marL="0" rtl="0" algn="l">
                        <a:lnSpc>
                          <a:spcPct val="115000"/>
                        </a:lnSpc>
                        <a:spcBef>
                          <a:spcPts val="0"/>
                        </a:spcBef>
                        <a:spcAft>
                          <a:spcPts val="0"/>
                        </a:spcAft>
                        <a:buNone/>
                      </a:pPr>
                      <a:r>
                        <a:rPr b="1" lang="en-US" sz="1700"/>
                        <a:t>India vs SA 2022</a:t>
                      </a:r>
                      <a:endParaRPr b="1" sz="1700"/>
                    </a:p>
                  </a:txBody>
                  <a:tcPr marT="19050" marB="19050" marR="28575" marL="28575" anchor="b">
                    <a:lnL cap="flat" cmpd="sng" w="9525">
                      <a:solidFill>
                        <a:srgbClr val="CCCCCC"/>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700"/>
                        <a:t>SA won</a:t>
                      </a:r>
                      <a:endParaRPr sz="1700"/>
                    </a:p>
                  </a:txBody>
                  <a:tcPr marT="19050" marB="19050" marR="28575" marL="28575" anchor="b">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700"/>
                        <a:t>IND Won</a:t>
                      </a:r>
                      <a:endParaRPr sz="1700"/>
                    </a:p>
                  </a:txBody>
                  <a:tcPr marT="19050" marB="19050" marR="28575" marL="28575" anchor="b">
                    <a:lnL cap="flat" cmpd="sng" w="9525">
                      <a:solidFill>
                        <a:srgbClr val="FF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700"/>
                        <a:t>IND Won</a:t>
                      </a:r>
                      <a:endParaRPr sz="17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75525">
                <a:tc>
                  <a:txBody>
                    <a:bodyPr/>
                    <a:lstStyle/>
                    <a:p>
                      <a:pPr indent="0" lvl="0" marL="0" rtl="0" algn="l">
                        <a:spcBef>
                          <a:spcPts val="0"/>
                        </a:spcBef>
                        <a:spcAft>
                          <a:spcPts val="0"/>
                        </a:spcAft>
                        <a:buNone/>
                      </a:pPr>
                      <a:r>
                        <a:t/>
                      </a:r>
                      <a:endParaRPr sz="17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700"/>
                        <a:t>P(NW)&gt;0.5</a:t>
                      </a:r>
                      <a:endParaRPr sz="17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93C47D"/>
                    </a:solidFill>
                  </a:tcPr>
                </a:tc>
                <a:tc>
                  <a:txBody>
                    <a:bodyPr/>
                    <a:lstStyle/>
                    <a:p>
                      <a:pPr indent="0" lvl="0" marL="0" rtl="0" algn="l">
                        <a:lnSpc>
                          <a:spcPct val="115000"/>
                        </a:lnSpc>
                        <a:spcBef>
                          <a:spcPts val="0"/>
                        </a:spcBef>
                        <a:spcAft>
                          <a:spcPts val="0"/>
                        </a:spcAft>
                        <a:buNone/>
                      </a:pPr>
                      <a:r>
                        <a:rPr lang="en-US" sz="1700"/>
                        <a:t>P(WW)&gt;=0.5</a:t>
                      </a:r>
                      <a:endParaRPr sz="17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93C47D"/>
                    </a:solidFill>
                  </a:tcPr>
                </a:tc>
              </a:tr>
              <a:tr h="375525">
                <a:tc>
                  <a:txBody>
                    <a:bodyPr/>
                    <a:lstStyle/>
                    <a:p>
                      <a:pPr indent="0" lvl="0" marL="0" rtl="0" algn="l">
                        <a:lnSpc>
                          <a:spcPct val="115000"/>
                        </a:lnSpc>
                        <a:spcBef>
                          <a:spcPts val="0"/>
                        </a:spcBef>
                        <a:spcAft>
                          <a:spcPts val="0"/>
                        </a:spcAft>
                        <a:buNone/>
                      </a:pPr>
                      <a:r>
                        <a:rPr b="1" lang="en-US" sz="1700"/>
                        <a:t>India vs ENG 2022</a:t>
                      </a:r>
                      <a:endParaRPr b="1" sz="1700"/>
                    </a:p>
                  </a:txBody>
                  <a:tcPr marT="19050" marB="19050" marR="28575" marL="28575" anchor="b">
                    <a:lnL cap="flat" cmpd="sng" w="9525">
                      <a:solidFill>
                        <a:srgbClr val="CCCCCC"/>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700"/>
                        <a:t>IND won</a:t>
                      </a:r>
                      <a:endParaRPr sz="1700"/>
                    </a:p>
                  </a:txBody>
                  <a:tcPr marT="19050" marB="19050" marR="28575" marL="28575" anchor="b">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700"/>
                        <a:t>ENG Won</a:t>
                      </a:r>
                      <a:endParaRPr sz="1700"/>
                    </a:p>
                  </a:txBody>
                  <a:tcPr marT="19050" marB="19050" marR="28575" marL="28575" anchor="b">
                    <a:lnL cap="flat" cmpd="sng" w="9525">
                      <a:solidFill>
                        <a:srgbClr val="FF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700"/>
                        <a:t>IND Won</a:t>
                      </a:r>
                      <a:endParaRPr sz="17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75525">
                <a:tc>
                  <a:txBody>
                    <a:bodyPr/>
                    <a:lstStyle/>
                    <a:p>
                      <a:pPr indent="0" lvl="0" marL="0" rtl="0" algn="l">
                        <a:spcBef>
                          <a:spcPts val="0"/>
                        </a:spcBef>
                        <a:spcAft>
                          <a:spcPts val="0"/>
                        </a:spcAft>
                        <a:buNone/>
                      </a:pPr>
                      <a:r>
                        <a:t/>
                      </a:r>
                      <a:endParaRPr sz="17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700"/>
                        <a:t>P(WN) &gt; 0.5</a:t>
                      </a:r>
                      <a:endParaRPr sz="17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93C47D"/>
                    </a:solidFill>
                  </a:tcPr>
                </a:tc>
                <a:tc>
                  <a:txBody>
                    <a:bodyPr/>
                    <a:lstStyle/>
                    <a:p>
                      <a:pPr indent="0" lvl="0" marL="0" rtl="0" algn="l">
                        <a:lnSpc>
                          <a:spcPct val="115000"/>
                        </a:lnSpc>
                        <a:spcBef>
                          <a:spcPts val="0"/>
                        </a:spcBef>
                        <a:spcAft>
                          <a:spcPts val="0"/>
                        </a:spcAft>
                        <a:buNone/>
                      </a:pPr>
                      <a:r>
                        <a:rPr lang="en-US" sz="1700"/>
                        <a:t>P(NW)&gt;0.5</a:t>
                      </a:r>
                      <a:endParaRPr sz="17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93C47D"/>
                    </a:solidFill>
                  </a:tcPr>
                </a:tc>
              </a:tr>
              <a:tr h="375525">
                <a:tc>
                  <a:txBody>
                    <a:bodyPr/>
                    <a:lstStyle/>
                    <a:p>
                      <a:pPr indent="0" lvl="0" marL="0" rtl="0" algn="l">
                        <a:lnSpc>
                          <a:spcPct val="115000"/>
                        </a:lnSpc>
                        <a:spcBef>
                          <a:spcPts val="0"/>
                        </a:spcBef>
                        <a:spcAft>
                          <a:spcPts val="0"/>
                        </a:spcAft>
                        <a:buNone/>
                      </a:pPr>
                      <a:r>
                        <a:rPr b="1" lang="en-US" sz="1700"/>
                        <a:t>India vs WI 2022</a:t>
                      </a:r>
                      <a:endParaRPr b="1" sz="1700"/>
                    </a:p>
                  </a:txBody>
                  <a:tcPr marT="19050" marB="19050" marR="28575" marL="28575" anchor="b">
                    <a:lnL cap="flat" cmpd="sng" w="9525">
                      <a:solidFill>
                        <a:srgbClr val="CCCCCC"/>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700"/>
                        <a:t>IND won</a:t>
                      </a:r>
                      <a:endParaRPr sz="1700"/>
                    </a:p>
                  </a:txBody>
                  <a:tcPr marT="19050" marB="19050" marR="28575" marL="28575" anchor="b">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700"/>
                        <a:t>IND won</a:t>
                      </a:r>
                      <a:endParaRPr sz="1700"/>
                    </a:p>
                  </a:txBody>
                  <a:tcPr marT="19050" marB="19050" marR="28575" marL="28575" anchor="b">
                    <a:lnL cap="flat" cmpd="sng" w="9525">
                      <a:solidFill>
                        <a:srgbClr val="FF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700"/>
                        <a:t>IND won</a:t>
                      </a:r>
                      <a:endParaRPr sz="17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75525">
                <a:tc>
                  <a:txBody>
                    <a:bodyPr/>
                    <a:lstStyle/>
                    <a:p>
                      <a:pPr indent="0" lvl="0" marL="0" rtl="0" algn="l">
                        <a:spcBef>
                          <a:spcPts val="0"/>
                        </a:spcBef>
                        <a:spcAft>
                          <a:spcPts val="0"/>
                        </a:spcAft>
                        <a:buNone/>
                      </a:pPr>
                      <a:r>
                        <a:t/>
                      </a:r>
                      <a:endParaRPr sz="17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700"/>
                        <a:t>P(WW) &gt; 0.5</a:t>
                      </a:r>
                      <a:endParaRPr sz="17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93C47D"/>
                    </a:solidFill>
                  </a:tcPr>
                </a:tc>
                <a:tc>
                  <a:txBody>
                    <a:bodyPr/>
                    <a:lstStyle/>
                    <a:p>
                      <a:pPr indent="0" lvl="0" marL="0" rtl="0" algn="l">
                        <a:lnSpc>
                          <a:spcPct val="115000"/>
                        </a:lnSpc>
                        <a:spcBef>
                          <a:spcPts val="0"/>
                        </a:spcBef>
                        <a:spcAft>
                          <a:spcPts val="0"/>
                        </a:spcAft>
                        <a:buNone/>
                      </a:pPr>
                      <a:r>
                        <a:rPr lang="en-US" sz="1700"/>
                        <a:t>P(WW) &gt; 0.5</a:t>
                      </a:r>
                      <a:endParaRPr sz="17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93C47D"/>
                    </a:solidFill>
                  </a:tcPr>
                </a:tc>
              </a:tr>
              <a:tr h="375525">
                <a:tc>
                  <a:txBody>
                    <a:bodyPr/>
                    <a:lstStyle/>
                    <a:p>
                      <a:pPr indent="0" lvl="0" marL="0" rtl="0" algn="l">
                        <a:lnSpc>
                          <a:spcPct val="115000"/>
                        </a:lnSpc>
                        <a:spcBef>
                          <a:spcPts val="0"/>
                        </a:spcBef>
                        <a:spcAft>
                          <a:spcPts val="0"/>
                        </a:spcAft>
                        <a:buNone/>
                      </a:pPr>
                      <a:r>
                        <a:rPr b="1" lang="en-US" sz="1700"/>
                        <a:t>India vs SL 2021</a:t>
                      </a:r>
                      <a:endParaRPr b="1" sz="1700"/>
                    </a:p>
                  </a:txBody>
                  <a:tcPr marT="19050" marB="19050" marR="28575" marL="28575" anchor="b">
                    <a:lnL cap="flat" cmpd="sng" w="9525">
                      <a:solidFill>
                        <a:srgbClr val="CCCCCC"/>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700"/>
                        <a:t>IND won</a:t>
                      </a:r>
                      <a:endParaRPr sz="1700"/>
                    </a:p>
                  </a:txBody>
                  <a:tcPr marT="19050" marB="19050" marR="28575" marL="28575" anchor="b">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700"/>
                        <a:t>IND won</a:t>
                      </a:r>
                      <a:endParaRPr sz="1700"/>
                    </a:p>
                  </a:txBody>
                  <a:tcPr marT="19050" marB="19050" marR="28575" marL="28575" anchor="b">
                    <a:lnL cap="flat" cmpd="sng" w="9525">
                      <a:solidFill>
                        <a:srgbClr val="FF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700"/>
                        <a:t>SL won</a:t>
                      </a:r>
                      <a:endParaRPr sz="17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75525">
                <a:tc>
                  <a:txBody>
                    <a:bodyPr/>
                    <a:lstStyle/>
                    <a:p>
                      <a:pPr indent="0" lvl="0" marL="0" rtl="0" algn="l">
                        <a:spcBef>
                          <a:spcPts val="0"/>
                        </a:spcBef>
                        <a:spcAft>
                          <a:spcPts val="0"/>
                        </a:spcAft>
                        <a:buNone/>
                      </a:pPr>
                      <a:r>
                        <a:t/>
                      </a:r>
                      <a:endParaRPr sz="17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700"/>
                        <a:t>P(WW)&gt;0.5</a:t>
                      </a:r>
                      <a:endParaRPr sz="17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93C47D"/>
                    </a:solidFill>
                  </a:tcPr>
                </a:tc>
                <a:tc>
                  <a:txBody>
                    <a:bodyPr/>
                    <a:lstStyle/>
                    <a:p>
                      <a:pPr indent="0" lvl="0" marL="0" rtl="0" algn="l">
                        <a:lnSpc>
                          <a:spcPct val="115000"/>
                        </a:lnSpc>
                        <a:spcBef>
                          <a:spcPts val="0"/>
                        </a:spcBef>
                        <a:spcAft>
                          <a:spcPts val="0"/>
                        </a:spcAft>
                        <a:buNone/>
                      </a:pPr>
                      <a:r>
                        <a:rPr lang="en-US" sz="1700"/>
                        <a:t>P(WN)&lt;0.5 (Rain)</a:t>
                      </a:r>
                      <a:endParaRPr sz="17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A9999"/>
                    </a:solidFill>
                  </a:tcPr>
                </a:tc>
              </a:tr>
              <a:tr h="375525">
                <a:tc>
                  <a:txBody>
                    <a:bodyPr/>
                    <a:lstStyle/>
                    <a:p>
                      <a:pPr indent="0" lvl="0" marL="0" rtl="0" algn="l">
                        <a:lnSpc>
                          <a:spcPct val="115000"/>
                        </a:lnSpc>
                        <a:spcBef>
                          <a:spcPts val="0"/>
                        </a:spcBef>
                        <a:spcAft>
                          <a:spcPts val="0"/>
                        </a:spcAft>
                        <a:buNone/>
                      </a:pPr>
                      <a:r>
                        <a:rPr b="1" lang="en-US" sz="1700"/>
                        <a:t>India vs ENG 2021</a:t>
                      </a:r>
                      <a:endParaRPr b="1" sz="1700"/>
                    </a:p>
                  </a:txBody>
                  <a:tcPr marT="19050" marB="19050" marR="28575" marL="28575" anchor="b">
                    <a:lnL cap="flat" cmpd="sng" w="9525">
                      <a:solidFill>
                        <a:srgbClr val="CCCCCC"/>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700"/>
                        <a:t>IND won</a:t>
                      </a:r>
                      <a:endParaRPr sz="1700"/>
                    </a:p>
                  </a:txBody>
                  <a:tcPr marT="19050" marB="19050" marR="28575" marL="28575" anchor="b">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700"/>
                        <a:t>ENG won</a:t>
                      </a:r>
                      <a:endParaRPr sz="1700"/>
                    </a:p>
                  </a:txBody>
                  <a:tcPr marT="19050" marB="19050" marR="28575" marL="28575" anchor="b">
                    <a:lnL cap="flat" cmpd="sng" w="9525">
                      <a:solidFill>
                        <a:srgbClr val="FF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700"/>
                        <a:t>IND won</a:t>
                      </a:r>
                      <a:endParaRPr sz="17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75525">
                <a:tc>
                  <a:txBody>
                    <a:bodyPr/>
                    <a:lstStyle/>
                    <a:p>
                      <a:pPr indent="0" lvl="0" marL="0" rtl="0" algn="l">
                        <a:spcBef>
                          <a:spcPts val="0"/>
                        </a:spcBef>
                        <a:spcAft>
                          <a:spcPts val="0"/>
                        </a:spcAft>
                        <a:buNone/>
                      </a:pPr>
                      <a:r>
                        <a:t/>
                      </a:r>
                      <a:endParaRPr sz="17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700"/>
                        <a:t>P(WN)&gt;0.5</a:t>
                      </a:r>
                      <a:endParaRPr sz="17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93C47D"/>
                    </a:solidFill>
                  </a:tcPr>
                </a:tc>
                <a:tc>
                  <a:txBody>
                    <a:bodyPr/>
                    <a:lstStyle/>
                    <a:p>
                      <a:pPr indent="0" lvl="0" marL="0" rtl="0" algn="l">
                        <a:lnSpc>
                          <a:spcPct val="115000"/>
                        </a:lnSpc>
                        <a:spcBef>
                          <a:spcPts val="0"/>
                        </a:spcBef>
                        <a:spcAft>
                          <a:spcPts val="0"/>
                        </a:spcAft>
                        <a:buNone/>
                      </a:pPr>
                      <a:r>
                        <a:rPr lang="en-US" sz="1700"/>
                        <a:t>P(NW)&gt;0.5</a:t>
                      </a:r>
                      <a:endParaRPr sz="17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93C47D"/>
                    </a:solidFill>
                  </a:tcPr>
                </a:tc>
              </a:tr>
              <a:tr h="375525">
                <a:tc>
                  <a:txBody>
                    <a:bodyPr/>
                    <a:lstStyle/>
                    <a:p>
                      <a:pPr indent="0" lvl="0" marL="0" rtl="0" algn="l">
                        <a:lnSpc>
                          <a:spcPct val="115000"/>
                        </a:lnSpc>
                        <a:spcBef>
                          <a:spcPts val="0"/>
                        </a:spcBef>
                        <a:spcAft>
                          <a:spcPts val="0"/>
                        </a:spcAft>
                        <a:buNone/>
                      </a:pPr>
                      <a:r>
                        <a:rPr b="1" lang="en-US" sz="1700"/>
                        <a:t>India vs AUS 2020</a:t>
                      </a:r>
                      <a:endParaRPr b="1" sz="1700"/>
                    </a:p>
                  </a:txBody>
                  <a:tcPr marT="19050" marB="19050" marR="28575" marL="28575" anchor="b">
                    <a:lnL cap="flat" cmpd="sng" w="9525">
                      <a:solidFill>
                        <a:srgbClr val="CCCCCC"/>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700"/>
                        <a:t>AUS won</a:t>
                      </a:r>
                      <a:endParaRPr sz="1700"/>
                    </a:p>
                  </a:txBody>
                  <a:tcPr marT="19050" marB="19050" marR="28575" marL="28575" anchor="b">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700"/>
                        <a:t>AUS won</a:t>
                      </a:r>
                      <a:endParaRPr sz="1700"/>
                    </a:p>
                  </a:txBody>
                  <a:tcPr marT="19050" marB="19050" marR="28575" marL="28575" anchor="b">
                    <a:lnL cap="flat" cmpd="sng" w="9525">
                      <a:solidFill>
                        <a:srgbClr val="FF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700"/>
                        <a:t>IND won</a:t>
                      </a:r>
                      <a:endParaRPr sz="17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75525">
                <a:tc>
                  <a:txBody>
                    <a:bodyPr/>
                    <a:lstStyle/>
                    <a:p>
                      <a:pPr indent="0" lvl="0" marL="0" rtl="0" algn="l">
                        <a:lnSpc>
                          <a:spcPct val="115000"/>
                        </a:lnSpc>
                        <a:spcBef>
                          <a:spcPts val="0"/>
                        </a:spcBef>
                        <a:spcAft>
                          <a:spcPts val="0"/>
                        </a:spcAft>
                        <a:buNone/>
                      </a:pPr>
                      <a:r>
                        <a:t/>
                      </a:r>
                      <a:endParaRPr b="1" sz="17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700"/>
                        <a:t>P(NN)&lt;0.5</a:t>
                      </a:r>
                      <a:endParaRPr sz="17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06666"/>
                    </a:solidFill>
                  </a:tcPr>
                </a:tc>
                <a:tc>
                  <a:txBody>
                    <a:bodyPr/>
                    <a:lstStyle/>
                    <a:p>
                      <a:pPr indent="0" lvl="0" marL="0" rtl="0" algn="l">
                        <a:lnSpc>
                          <a:spcPct val="115000"/>
                        </a:lnSpc>
                        <a:spcBef>
                          <a:spcPts val="0"/>
                        </a:spcBef>
                        <a:spcAft>
                          <a:spcPts val="0"/>
                        </a:spcAft>
                        <a:buNone/>
                      </a:pPr>
                      <a:r>
                        <a:rPr lang="en-US" sz="1700"/>
                        <a:t>P(NW)&gt;0.5</a:t>
                      </a:r>
                      <a:endParaRPr sz="17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93C47D"/>
                    </a:solidFill>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8"/>
          <p:cNvSpPr txBox="1"/>
          <p:nvPr>
            <p:ph idx="12" type="sldNum"/>
          </p:nvPr>
        </p:nvSpPr>
        <p:spPr>
          <a:xfrm>
            <a:off x="6400800" y="6356353"/>
            <a:ext cx="2057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302" name="Google Shape;302;p38"/>
          <p:cNvSpPr txBox="1"/>
          <p:nvPr>
            <p:ph type="title"/>
          </p:nvPr>
        </p:nvSpPr>
        <p:spPr>
          <a:xfrm>
            <a:off x="685800" y="319314"/>
            <a:ext cx="6847200" cy="6714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US" sz="2880"/>
              <a:t>Prediction of Results of Indian Test Matches</a:t>
            </a:r>
            <a:endParaRPr/>
          </a:p>
        </p:txBody>
      </p:sp>
      <p:graphicFrame>
        <p:nvGraphicFramePr>
          <p:cNvPr id="303" name="Google Shape;303;p38"/>
          <p:cNvGraphicFramePr/>
          <p:nvPr/>
        </p:nvGraphicFramePr>
        <p:xfrm>
          <a:off x="1087500" y="990725"/>
          <a:ext cx="3000000" cy="3000000"/>
        </p:xfrm>
        <a:graphic>
          <a:graphicData uri="http://schemas.openxmlformats.org/drawingml/2006/table">
            <a:tbl>
              <a:tblPr>
                <a:noFill/>
                <a:tableStyleId>{A66D446A-CB7E-40C5-9837-1AA0372F7DEF}</a:tableStyleId>
              </a:tblPr>
              <a:tblGrid>
                <a:gridCol w="1161500"/>
                <a:gridCol w="1161500"/>
                <a:gridCol w="1161500"/>
                <a:gridCol w="1161500"/>
                <a:gridCol w="1161500"/>
                <a:gridCol w="1161500"/>
              </a:tblGrid>
              <a:tr h="173850">
                <a:tc>
                  <a:txBody>
                    <a:bodyPr/>
                    <a:lstStyle/>
                    <a:p>
                      <a:pPr indent="0" lvl="0" marL="0" rtl="0" algn="l">
                        <a:lnSpc>
                          <a:spcPct val="115000"/>
                        </a:lnSpc>
                        <a:spcBef>
                          <a:spcPts val="0"/>
                        </a:spcBef>
                        <a:spcAft>
                          <a:spcPts val="0"/>
                        </a:spcAft>
                        <a:buNone/>
                      </a:pPr>
                      <a:r>
                        <a:rPr lang="en-US" sz="900"/>
                        <a:t>Matches</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900"/>
                        <a:t>1st Match</a:t>
                      </a:r>
                      <a:endParaRPr sz="900"/>
                    </a:p>
                  </a:txBody>
                  <a:tcPr marT="19050" marB="19050" marR="28575" marL="28575" anchor="b">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900"/>
                        <a:t>2nd Match</a:t>
                      </a:r>
                      <a:endParaRPr sz="900"/>
                    </a:p>
                  </a:txBody>
                  <a:tcPr marT="19050" marB="19050" marR="28575" marL="28575" anchor="b">
                    <a:lnL cap="flat" cmpd="sng" w="9525">
                      <a:solidFill>
                        <a:srgbClr val="FF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900"/>
                        <a:t>3rd Match</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900"/>
                        <a:t>4th Match</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900"/>
                        <a:t>5th Match</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29475">
                <a:tc>
                  <a:txBody>
                    <a:bodyPr/>
                    <a:lstStyle/>
                    <a:p>
                      <a:pPr indent="0" lvl="0" marL="0" rtl="0" algn="l">
                        <a:lnSpc>
                          <a:spcPct val="115000"/>
                        </a:lnSpc>
                        <a:spcBef>
                          <a:spcPts val="0"/>
                        </a:spcBef>
                        <a:spcAft>
                          <a:spcPts val="0"/>
                        </a:spcAft>
                        <a:buNone/>
                      </a:pPr>
                      <a:r>
                        <a:rPr b="1" lang="en-US" sz="900"/>
                        <a:t>India vs NZ 2016</a:t>
                      </a:r>
                      <a:endParaRPr b="1"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900"/>
                        <a:t>IND won</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900"/>
                        <a:t>IND won</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900"/>
                        <a:t>IND won</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3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3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29475">
                <a:tc>
                  <a:txBody>
                    <a:bodyPr/>
                    <a:lstStyle/>
                    <a:p>
                      <a:pPr indent="0" lvl="0" marL="0" rtl="0" algn="l">
                        <a:spcBef>
                          <a:spcPts val="0"/>
                        </a:spcBef>
                        <a:spcAft>
                          <a:spcPts val="0"/>
                        </a:spcAft>
                        <a:buNone/>
                      </a:pPr>
                      <a:r>
                        <a:t/>
                      </a:r>
                      <a:endParaRPr sz="1300"/>
                    </a:p>
                  </a:txBody>
                  <a:tcPr marT="19050" marB="19050" marR="28575" marL="28575" anchor="b">
                    <a:lnL cap="flat" cmpd="sng" w="9525">
                      <a:solidFill>
                        <a:srgbClr val="CCCCCC"/>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300"/>
                    </a:p>
                  </a:txBody>
                  <a:tcPr marT="19050" marB="19050" marR="28575" marL="28575" anchor="b">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900"/>
                        <a:t>P(WW)&gt;0.5</a:t>
                      </a:r>
                      <a:endParaRPr sz="900"/>
                    </a:p>
                  </a:txBody>
                  <a:tcPr marT="19050" marB="19050" marR="28575" marL="28575" anchor="b">
                    <a:lnL cap="flat" cmpd="sng" w="9525">
                      <a:solidFill>
                        <a:srgbClr val="FF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6D7A8"/>
                    </a:solidFill>
                  </a:tcPr>
                </a:tc>
                <a:tc>
                  <a:txBody>
                    <a:bodyPr/>
                    <a:lstStyle/>
                    <a:p>
                      <a:pPr indent="0" lvl="0" marL="0" rtl="0" algn="l">
                        <a:lnSpc>
                          <a:spcPct val="115000"/>
                        </a:lnSpc>
                        <a:spcBef>
                          <a:spcPts val="0"/>
                        </a:spcBef>
                        <a:spcAft>
                          <a:spcPts val="0"/>
                        </a:spcAft>
                        <a:buNone/>
                      </a:pPr>
                      <a:r>
                        <a:rPr lang="en-US" sz="900"/>
                        <a:t>P(WW)&gt;0.5</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sz="13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3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73850">
                <a:tc>
                  <a:txBody>
                    <a:bodyPr/>
                    <a:lstStyle/>
                    <a:p>
                      <a:pPr indent="0" lvl="0" marL="0" rtl="0" algn="l">
                        <a:lnSpc>
                          <a:spcPct val="115000"/>
                        </a:lnSpc>
                        <a:spcBef>
                          <a:spcPts val="0"/>
                        </a:spcBef>
                        <a:spcAft>
                          <a:spcPts val="0"/>
                        </a:spcAft>
                        <a:buNone/>
                      </a:pPr>
                      <a:r>
                        <a:rPr b="1" lang="en-US" sz="900"/>
                        <a:t>India vs ENG 2016</a:t>
                      </a:r>
                      <a:endParaRPr b="1" sz="900"/>
                    </a:p>
                  </a:txBody>
                  <a:tcPr marT="19050" marB="19050" marR="28575" marL="28575" anchor="b">
                    <a:lnL cap="flat" cmpd="sng" w="9525">
                      <a:solidFill>
                        <a:srgbClr val="CCCCCC"/>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900"/>
                        <a:t>Match Draw</a:t>
                      </a:r>
                      <a:endParaRPr sz="900"/>
                    </a:p>
                  </a:txBody>
                  <a:tcPr marT="19050" marB="19050" marR="28575" marL="28575" anchor="b">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900"/>
                        <a:t>IND won</a:t>
                      </a:r>
                      <a:endParaRPr sz="900"/>
                    </a:p>
                  </a:txBody>
                  <a:tcPr marT="19050" marB="19050" marR="28575" marL="28575" anchor="b">
                    <a:lnL cap="flat" cmpd="sng" w="9525">
                      <a:solidFill>
                        <a:srgbClr val="FF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900"/>
                        <a:t>IND won</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900"/>
                        <a:t>IND won</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900"/>
                        <a:t>IND won</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29475">
                <a:tc>
                  <a:txBody>
                    <a:bodyPr/>
                    <a:lstStyle/>
                    <a:p>
                      <a:pPr indent="0" lvl="0" marL="0" rtl="0" algn="l">
                        <a:spcBef>
                          <a:spcPts val="0"/>
                        </a:spcBef>
                        <a:spcAft>
                          <a:spcPts val="0"/>
                        </a:spcAft>
                        <a:buNone/>
                      </a:pPr>
                      <a:r>
                        <a:t/>
                      </a:r>
                      <a:endParaRPr sz="1300"/>
                    </a:p>
                  </a:txBody>
                  <a:tcPr marT="19050" marB="19050" marR="28575" marL="28575" anchor="b">
                    <a:lnL cap="flat" cmpd="sng" w="9525">
                      <a:solidFill>
                        <a:srgbClr val="CCCCCC"/>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300"/>
                    </a:p>
                  </a:txBody>
                  <a:tcPr marT="19050" marB="19050" marR="28575" marL="28575" anchor="b">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900"/>
                        <a:t>P(NW)&lt;0.5</a:t>
                      </a:r>
                      <a:endParaRPr sz="900"/>
                    </a:p>
                  </a:txBody>
                  <a:tcPr marT="19050" marB="19050" marR="28575" marL="28575" anchor="b">
                    <a:lnL cap="flat" cmpd="sng" w="9525">
                      <a:solidFill>
                        <a:srgbClr val="FF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c>
                  <a:txBody>
                    <a:bodyPr/>
                    <a:lstStyle/>
                    <a:p>
                      <a:pPr indent="0" lvl="0" marL="0" rtl="0" algn="l">
                        <a:lnSpc>
                          <a:spcPct val="115000"/>
                        </a:lnSpc>
                        <a:spcBef>
                          <a:spcPts val="0"/>
                        </a:spcBef>
                        <a:spcAft>
                          <a:spcPts val="0"/>
                        </a:spcAft>
                        <a:buNone/>
                      </a:pPr>
                      <a:r>
                        <a:rPr lang="en-US" sz="900"/>
                        <a:t>P(WW)&gt;=0.5</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6D7A8"/>
                    </a:solidFill>
                  </a:tcPr>
                </a:tc>
                <a:tc>
                  <a:txBody>
                    <a:bodyPr/>
                    <a:lstStyle/>
                    <a:p>
                      <a:pPr indent="0" lvl="0" marL="0" rtl="0" algn="l">
                        <a:lnSpc>
                          <a:spcPct val="115000"/>
                        </a:lnSpc>
                        <a:spcBef>
                          <a:spcPts val="0"/>
                        </a:spcBef>
                        <a:spcAft>
                          <a:spcPts val="0"/>
                        </a:spcAft>
                        <a:buNone/>
                      </a:pPr>
                      <a:r>
                        <a:rPr lang="en-US" sz="900"/>
                        <a:t>P(WW)&gt;=0.5</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6D7A8"/>
                    </a:solidFill>
                  </a:tcPr>
                </a:tc>
                <a:tc>
                  <a:txBody>
                    <a:bodyPr/>
                    <a:lstStyle/>
                    <a:p>
                      <a:pPr indent="0" lvl="0" marL="0" rtl="0" algn="l">
                        <a:lnSpc>
                          <a:spcPct val="115000"/>
                        </a:lnSpc>
                        <a:spcBef>
                          <a:spcPts val="0"/>
                        </a:spcBef>
                        <a:spcAft>
                          <a:spcPts val="0"/>
                        </a:spcAft>
                        <a:buNone/>
                      </a:pPr>
                      <a:r>
                        <a:rPr lang="en-US" sz="900"/>
                        <a:t>P(WW)&gt;=0.5</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6D7A8"/>
                    </a:solidFill>
                  </a:tcPr>
                </a:tc>
              </a:tr>
              <a:tr h="229475">
                <a:tc>
                  <a:txBody>
                    <a:bodyPr/>
                    <a:lstStyle/>
                    <a:p>
                      <a:pPr indent="0" lvl="0" marL="0" rtl="0" algn="l">
                        <a:lnSpc>
                          <a:spcPct val="115000"/>
                        </a:lnSpc>
                        <a:spcBef>
                          <a:spcPts val="0"/>
                        </a:spcBef>
                        <a:spcAft>
                          <a:spcPts val="0"/>
                        </a:spcAft>
                        <a:buNone/>
                      </a:pPr>
                      <a:r>
                        <a:rPr b="1" lang="en-US" sz="900"/>
                        <a:t>India vs AUS 2017</a:t>
                      </a:r>
                      <a:endParaRPr b="1" sz="900"/>
                    </a:p>
                  </a:txBody>
                  <a:tcPr marT="19050" marB="19050" marR="28575" marL="28575" anchor="b">
                    <a:lnL cap="flat" cmpd="sng" w="9525">
                      <a:solidFill>
                        <a:srgbClr val="CCCCCC"/>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900"/>
                        <a:t>AUS won</a:t>
                      </a:r>
                      <a:endParaRPr sz="900"/>
                    </a:p>
                  </a:txBody>
                  <a:tcPr marT="19050" marB="19050" marR="28575" marL="28575" anchor="b">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900"/>
                        <a:t>IND won</a:t>
                      </a:r>
                      <a:endParaRPr sz="900"/>
                    </a:p>
                  </a:txBody>
                  <a:tcPr marT="19050" marB="19050" marR="28575" marL="28575" anchor="b">
                    <a:lnL cap="flat" cmpd="sng" w="9525">
                      <a:solidFill>
                        <a:srgbClr val="FF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900"/>
                        <a:t>Match Draw</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900"/>
                        <a:t>IND won</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3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29475">
                <a:tc>
                  <a:txBody>
                    <a:bodyPr/>
                    <a:lstStyle/>
                    <a:p>
                      <a:pPr indent="0" lvl="0" marL="0" rtl="0" algn="l">
                        <a:spcBef>
                          <a:spcPts val="0"/>
                        </a:spcBef>
                        <a:spcAft>
                          <a:spcPts val="0"/>
                        </a:spcAft>
                        <a:buNone/>
                      </a:pPr>
                      <a:r>
                        <a:t/>
                      </a:r>
                      <a:endParaRPr sz="1300"/>
                    </a:p>
                  </a:txBody>
                  <a:tcPr marT="19050" marB="19050" marR="28575" marL="28575" anchor="b">
                    <a:lnL cap="flat" cmpd="sng" w="9525">
                      <a:solidFill>
                        <a:srgbClr val="CCCCCC"/>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300"/>
                    </a:p>
                  </a:txBody>
                  <a:tcPr marT="19050" marB="19050" marR="28575" marL="28575" anchor="b">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900"/>
                        <a:t>P(NW)&gt;0.5</a:t>
                      </a:r>
                      <a:endParaRPr sz="900"/>
                    </a:p>
                  </a:txBody>
                  <a:tcPr marT="19050" marB="19050" marR="28575" marL="28575" anchor="b">
                    <a:lnL cap="flat" cmpd="sng" w="9525">
                      <a:solidFill>
                        <a:srgbClr val="FF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6D7A8"/>
                    </a:solidFill>
                  </a:tcPr>
                </a:tc>
                <a:tc>
                  <a:txBody>
                    <a:bodyPr/>
                    <a:lstStyle/>
                    <a:p>
                      <a:pPr indent="0" lvl="0" marL="0" rtl="0" algn="l">
                        <a:lnSpc>
                          <a:spcPct val="115000"/>
                        </a:lnSpc>
                        <a:spcBef>
                          <a:spcPts val="0"/>
                        </a:spcBef>
                        <a:spcAft>
                          <a:spcPts val="0"/>
                        </a:spcAft>
                        <a:buNone/>
                      </a:pPr>
                      <a:r>
                        <a:rPr lang="en-US" sz="900"/>
                        <a:t>P(WN)&gt;0.5</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6D7A8"/>
                    </a:solidFill>
                  </a:tcPr>
                </a:tc>
                <a:tc>
                  <a:txBody>
                    <a:bodyPr/>
                    <a:lstStyle/>
                    <a:p>
                      <a:pPr indent="0" lvl="0" marL="0" rtl="0" algn="l">
                        <a:lnSpc>
                          <a:spcPct val="115000"/>
                        </a:lnSpc>
                        <a:spcBef>
                          <a:spcPts val="0"/>
                        </a:spcBef>
                        <a:spcAft>
                          <a:spcPts val="0"/>
                        </a:spcAft>
                        <a:buNone/>
                      </a:pPr>
                      <a:r>
                        <a:rPr lang="en-US" sz="900"/>
                        <a:t>P(NW)&gt;0.5</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sz="13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29475">
                <a:tc>
                  <a:txBody>
                    <a:bodyPr/>
                    <a:lstStyle/>
                    <a:p>
                      <a:pPr indent="0" lvl="0" marL="0" rtl="0" algn="l">
                        <a:lnSpc>
                          <a:spcPct val="115000"/>
                        </a:lnSpc>
                        <a:spcBef>
                          <a:spcPts val="0"/>
                        </a:spcBef>
                        <a:spcAft>
                          <a:spcPts val="0"/>
                        </a:spcAft>
                        <a:buNone/>
                      </a:pPr>
                      <a:r>
                        <a:rPr b="1" lang="en-US" sz="900"/>
                        <a:t>India vs SL 2017</a:t>
                      </a:r>
                      <a:endParaRPr b="1" sz="900"/>
                    </a:p>
                  </a:txBody>
                  <a:tcPr marT="19050" marB="19050" marR="28575" marL="28575" anchor="b">
                    <a:lnL cap="flat" cmpd="sng" w="9525">
                      <a:solidFill>
                        <a:srgbClr val="CCCCCC"/>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900"/>
                        <a:t>Match Draw</a:t>
                      </a:r>
                      <a:endParaRPr sz="900"/>
                    </a:p>
                  </a:txBody>
                  <a:tcPr marT="19050" marB="19050" marR="28575" marL="28575" anchor="b">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900"/>
                        <a:t>IND won</a:t>
                      </a:r>
                      <a:endParaRPr sz="900"/>
                    </a:p>
                  </a:txBody>
                  <a:tcPr marT="19050" marB="19050" marR="28575" marL="28575" anchor="b">
                    <a:lnL cap="flat" cmpd="sng" w="9525">
                      <a:solidFill>
                        <a:srgbClr val="FF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900"/>
                        <a:t>Match Draw</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3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3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29475">
                <a:tc>
                  <a:txBody>
                    <a:bodyPr/>
                    <a:lstStyle/>
                    <a:p>
                      <a:pPr indent="0" lvl="0" marL="0" rtl="0" algn="l">
                        <a:spcBef>
                          <a:spcPts val="0"/>
                        </a:spcBef>
                        <a:spcAft>
                          <a:spcPts val="0"/>
                        </a:spcAft>
                        <a:buNone/>
                      </a:pPr>
                      <a:r>
                        <a:t/>
                      </a:r>
                      <a:endParaRPr sz="1300"/>
                    </a:p>
                  </a:txBody>
                  <a:tcPr marT="19050" marB="19050" marR="28575" marL="28575" anchor="b">
                    <a:lnL cap="flat" cmpd="sng" w="9525">
                      <a:solidFill>
                        <a:srgbClr val="CCCCCC"/>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300"/>
                    </a:p>
                  </a:txBody>
                  <a:tcPr marT="19050" marB="19050" marR="28575" marL="28575" anchor="b">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900"/>
                        <a:t>P(NW)&gt;0.5</a:t>
                      </a:r>
                      <a:endParaRPr sz="900"/>
                    </a:p>
                  </a:txBody>
                  <a:tcPr marT="19050" marB="19050" marR="28575" marL="28575" anchor="b">
                    <a:lnL cap="flat" cmpd="sng" w="9525">
                      <a:solidFill>
                        <a:srgbClr val="FF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6D7A8"/>
                    </a:solidFill>
                  </a:tcPr>
                </a:tc>
                <a:tc>
                  <a:txBody>
                    <a:bodyPr/>
                    <a:lstStyle/>
                    <a:p>
                      <a:pPr indent="0" lvl="0" marL="0" rtl="0" algn="l">
                        <a:lnSpc>
                          <a:spcPct val="115000"/>
                        </a:lnSpc>
                        <a:spcBef>
                          <a:spcPts val="0"/>
                        </a:spcBef>
                        <a:spcAft>
                          <a:spcPts val="0"/>
                        </a:spcAft>
                        <a:buNone/>
                      </a:pPr>
                      <a:r>
                        <a:rPr lang="en-US" sz="900"/>
                        <a:t>P(WN)&gt;0.5</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sz="13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3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29475">
                <a:tc>
                  <a:txBody>
                    <a:bodyPr/>
                    <a:lstStyle/>
                    <a:p>
                      <a:pPr indent="0" lvl="0" marL="0" rtl="0" algn="l">
                        <a:lnSpc>
                          <a:spcPct val="115000"/>
                        </a:lnSpc>
                        <a:spcBef>
                          <a:spcPts val="0"/>
                        </a:spcBef>
                        <a:spcAft>
                          <a:spcPts val="0"/>
                        </a:spcAft>
                        <a:buNone/>
                      </a:pPr>
                      <a:r>
                        <a:rPr b="1" lang="en-US" sz="900"/>
                        <a:t>India vs SA 2018</a:t>
                      </a:r>
                      <a:endParaRPr b="1" sz="900"/>
                    </a:p>
                  </a:txBody>
                  <a:tcPr marT="19050" marB="19050" marR="28575" marL="28575" anchor="b">
                    <a:lnL cap="flat" cmpd="sng" w="9525">
                      <a:solidFill>
                        <a:srgbClr val="CCCCCC"/>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900"/>
                        <a:t>SA won</a:t>
                      </a:r>
                      <a:endParaRPr sz="900"/>
                    </a:p>
                  </a:txBody>
                  <a:tcPr marT="19050" marB="19050" marR="28575" marL="28575" anchor="b">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900"/>
                        <a:t>SA won</a:t>
                      </a:r>
                      <a:endParaRPr sz="900"/>
                    </a:p>
                  </a:txBody>
                  <a:tcPr marT="19050" marB="19050" marR="28575" marL="28575" anchor="b">
                    <a:lnL cap="flat" cmpd="sng" w="9525">
                      <a:solidFill>
                        <a:srgbClr val="FF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900"/>
                        <a:t>IND won</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3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3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29475">
                <a:tc>
                  <a:txBody>
                    <a:bodyPr/>
                    <a:lstStyle/>
                    <a:p>
                      <a:pPr indent="0" lvl="0" marL="0" rtl="0" algn="l">
                        <a:spcBef>
                          <a:spcPts val="0"/>
                        </a:spcBef>
                        <a:spcAft>
                          <a:spcPts val="0"/>
                        </a:spcAft>
                        <a:buNone/>
                      </a:pPr>
                      <a:r>
                        <a:t/>
                      </a:r>
                      <a:endParaRPr sz="1300"/>
                    </a:p>
                  </a:txBody>
                  <a:tcPr marT="19050" marB="19050" marR="28575" marL="28575" anchor="b">
                    <a:lnL cap="flat" cmpd="sng" w="9525">
                      <a:solidFill>
                        <a:srgbClr val="CCCCCC"/>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300"/>
                    </a:p>
                  </a:txBody>
                  <a:tcPr marT="19050" marB="19050" marR="28575" marL="28575" anchor="b">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900"/>
                        <a:t>P(NN)&gt;0.45</a:t>
                      </a:r>
                      <a:endParaRPr sz="900"/>
                    </a:p>
                  </a:txBody>
                  <a:tcPr marT="19050" marB="19050" marR="28575" marL="28575" anchor="b">
                    <a:lnL cap="flat" cmpd="sng" w="9525">
                      <a:solidFill>
                        <a:srgbClr val="FF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c>
                  <a:txBody>
                    <a:bodyPr/>
                    <a:lstStyle/>
                    <a:p>
                      <a:pPr indent="0" lvl="0" marL="0" rtl="0" algn="l">
                        <a:lnSpc>
                          <a:spcPct val="115000"/>
                        </a:lnSpc>
                        <a:spcBef>
                          <a:spcPts val="0"/>
                        </a:spcBef>
                        <a:spcAft>
                          <a:spcPts val="0"/>
                        </a:spcAft>
                        <a:buNone/>
                      </a:pPr>
                      <a:r>
                        <a:rPr lang="en-US" sz="900"/>
                        <a:t>P(NW)&gt;0.5</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sz="13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3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73850">
                <a:tc>
                  <a:txBody>
                    <a:bodyPr/>
                    <a:lstStyle/>
                    <a:p>
                      <a:pPr indent="0" lvl="0" marL="0" rtl="0" algn="l">
                        <a:lnSpc>
                          <a:spcPct val="115000"/>
                        </a:lnSpc>
                        <a:spcBef>
                          <a:spcPts val="0"/>
                        </a:spcBef>
                        <a:spcAft>
                          <a:spcPts val="0"/>
                        </a:spcAft>
                        <a:buNone/>
                      </a:pPr>
                      <a:r>
                        <a:rPr b="1" lang="en-US" sz="900"/>
                        <a:t>India vs ENG 2018</a:t>
                      </a:r>
                      <a:endParaRPr b="1" sz="900"/>
                    </a:p>
                  </a:txBody>
                  <a:tcPr marT="19050" marB="19050" marR="28575" marL="28575" anchor="b">
                    <a:lnL cap="flat" cmpd="sng" w="9525">
                      <a:solidFill>
                        <a:srgbClr val="CCCCCC"/>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900"/>
                        <a:t>ENG won</a:t>
                      </a:r>
                      <a:endParaRPr sz="900"/>
                    </a:p>
                  </a:txBody>
                  <a:tcPr marT="19050" marB="19050" marR="28575" marL="28575" anchor="b">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900"/>
                        <a:t>ENG won</a:t>
                      </a:r>
                      <a:endParaRPr sz="900"/>
                    </a:p>
                  </a:txBody>
                  <a:tcPr marT="19050" marB="19050" marR="28575" marL="28575" anchor="b">
                    <a:lnL cap="flat" cmpd="sng" w="9525">
                      <a:solidFill>
                        <a:srgbClr val="FF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900"/>
                        <a:t>IND won</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900"/>
                        <a:t>ENG won</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900"/>
                        <a:t>ENG won</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29475">
                <a:tc>
                  <a:txBody>
                    <a:bodyPr/>
                    <a:lstStyle/>
                    <a:p>
                      <a:pPr indent="0" lvl="0" marL="0" rtl="0" algn="l">
                        <a:spcBef>
                          <a:spcPts val="0"/>
                        </a:spcBef>
                        <a:spcAft>
                          <a:spcPts val="0"/>
                        </a:spcAft>
                        <a:buNone/>
                      </a:pPr>
                      <a:r>
                        <a:t/>
                      </a:r>
                      <a:endParaRPr sz="1300"/>
                    </a:p>
                  </a:txBody>
                  <a:tcPr marT="19050" marB="19050" marR="28575" marL="28575" anchor="b">
                    <a:lnL cap="flat" cmpd="sng" w="9525">
                      <a:solidFill>
                        <a:srgbClr val="CCCCCC"/>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300"/>
                    </a:p>
                  </a:txBody>
                  <a:tcPr marT="19050" marB="19050" marR="28575" marL="28575" anchor="b">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US" sz="900"/>
                        <a:t>P(NN)&gt;0.5</a:t>
                      </a:r>
                      <a:endParaRPr sz="900"/>
                    </a:p>
                  </a:txBody>
                  <a:tcPr marT="19050" marB="19050" marR="28575" marL="28575" anchor="b">
                    <a:lnL cap="flat" cmpd="sng" w="9525">
                      <a:solidFill>
                        <a:srgbClr val="FF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6D7A8"/>
                    </a:solidFill>
                  </a:tcPr>
                </a:tc>
                <a:tc>
                  <a:txBody>
                    <a:bodyPr/>
                    <a:lstStyle/>
                    <a:p>
                      <a:pPr indent="0" lvl="0" marL="0" rtl="0" algn="l">
                        <a:lnSpc>
                          <a:spcPct val="115000"/>
                        </a:lnSpc>
                        <a:spcBef>
                          <a:spcPts val="0"/>
                        </a:spcBef>
                        <a:spcAft>
                          <a:spcPts val="0"/>
                        </a:spcAft>
                        <a:buNone/>
                      </a:pPr>
                      <a:r>
                        <a:rPr lang="en-US" sz="900"/>
                        <a:t>P(NW)&lt;0.5</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c>
                  <a:txBody>
                    <a:bodyPr/>
                    <a:lstStyle/>
                    <a:p>
                      <a:pPr indent="0" lvl="0" marL="0" rtl="0" algn="l">
                        <a:lnSpc>
                          <a:spcPct val="115000"/>
                        </a:lnSpc>
                        <a:spcBef>
                          <a:spcPts val="0"/>
                        </a:spcBef>
                        <a:spcAft>
                          <a:spcPts val="0"/>
                        </a:spcAft>
                        <a:buNone/>
                      </a:pPr>
                      <a:r>
                        <a:rPr lang="en-US" sz="900"/>
                        <a:t>P(WN)&gt;0.5</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6D7A8"/>
                    </a:solidFill>
                  </a:tcPr>
                </a:tc>
                <a:tc>
                  <a:txBody>
                    <a:bodyPr/>
                    <a:lstStyle/>
                    <a:p>
                      <a:pPr indent="0" lvl="0" marL="0" rtl="0" algn="l">
                        <a:lnSpc>
                          <a:spcPct val="115000"/>
                        </a:lnSpc>
                        <a:spcBef>
                          <a:spcPts val="0"/>
                        </a:spcBef>
                        <a:spcAft>
                          <a:spcPts val="0"/>
                        </a:spcAft>
                        <a:buNone/>
                      </a:pPr>
                      <a:r>
                        <a:rPr lang="en-US" sz="900"/>
                        <a:t>P(NN)&lt;0.5</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r>
              <a:tr h="229475">
                <a:tc>
                  <a:txBody>
                    <a:bodyPr/>
                    <a:lstStyle/>
                    <a:p>
                      <a:pPr indent="0" lvl="0" marL="0" rtl="0" algn="l">
                        <a:lnSpc>
                          <a:spcPct val="115000"/>
                        </a:lnSpc>
                        <a:spcBef>
                          <a:spcPts val="0"/>
                        </a:spcBef>
                        <a:spcAft>
                          <a:spcPts val="0"/>
                        </a:spcAft>
                        <a:buNone/>
                      </a:pPr>
                      <a:r>
                        <a:rPr b="1" lang="en-US" sz="900"/>
                        <a:t>India vs AUS 2018</a:t>
                      </a:r>
                      <a:endParaRPr b="1" sz="900"/>
                    </a:p>
                  </a:txBody>
                  <a:tcPr marT="19050" marB="19050" marR="28575" marL="28575" anchor="b">
                    <a:lnL cap="flat" cmpd="sng" w="9525">
                      <a:solidFill>
                        <a:srgbClr val="CCCCCC"/>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900"/>
                        <a:t>IND won</a:t>
                      </a:r>
                      <a:endParaRPr sz="900"/>
                    </a:p>
                  </a:txBody>
                  <a:tcPr marT="19050" marB="19050" marR="28575" marL="28575" anchor="b">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US" sz="900"/>
                        <a:t>AUS won</a:t>
                      </a:r>
                      <a:endParaRPr sz="900"/>
                    </a:p>
                  </a:txBody>
                  <a:tcPr marT="19050" marB="19050" marR="28575" marL="28575" anchor="b">
                    <a:lnL cap="flat" cmpd="sng" w="9525">
                      <a:solidFill>
                        <a:srgbClr val="FF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900"/>
                        <a:t>IND won</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900"/>
                        <a:t>Match Draw</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3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29475">
                <a:tc>
                  <a:txBody>
                    <a:bodyPr/>
                    <a:lstStyle/>
                    <a:p>
                      <a:pPr indent="0" lvl="0" marL="0" rtl="0" algn="l">
                        <a:spcBef>
                          <a:spcPts val="0"/>
                        </a:spcBef>
                        <a:spcAft>
                          <a:spcPts val="0"/>
                        </a:spcAft>
                        <a:buNone/>
                      </a:pPr>
                      <a:r>
                        <a:t/>
                      </a:r>
                      <a:endParaRPr sz="1300"/>
                    </a:p>
                  </a:txBody>
                  <a:tcPr marT="19050" marB="19050" marR="28575" marL="28575" anchor="b">
                    <a:lnL cap="flat" cmpd="sng" w="9525">
                      <a:solidFill>
                        <a:srgbClr val="CCCCCC"/>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300"/>
                    </a:p>
                  </a:txBody>
                  <a:tcPr marT="19050" marB="19050" marR="28575" marL="28575" anchor="b">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900"/>
                        <a:t>P(WN)&gt;0.5</a:t>
                      </a:r>
                      <a:endParaRPr sz="900"/>
                    </a:p>
                  </a:txBody>
                  <a:tcPr marT="19050" marB="19050" marR="28575" marL="28575" anchor="b">
                    <a:lnL cap="flat" cmpd="sng" w="9525">
                      <a:solidFill>
                        <a:srgbClr val="FF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6D7A8"/>
                    </a:solidFill>
                  </a:tcPr>
                </a:tc>
                <a:tc>
                  <a:txBody>
                    <a:bodyPr/>
                    <a:lstStyle/>
                    <a:p>
                      <a:pPr indent="0" lvl="0" marL="0" rtl="0" algn="l">
                        <a:lnSpc>
                          <a:spcPct val="115000"/>
                        </a:lnSpc>
                        <a:spcBef>
                          <a:spcPts val="0"/>
                        </a:spcBef>
                        <a:spcAft>
                          <a:spcPts val="0"/>
                        </a:spcAft>
                        <a:buNone/>
                      </a:pPr>
                      <a:r>
                        <a:rPr lang="en-US" sz="900"/>
                        <a:t>P(NW)&gt;0.5</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6D7A8"/>
                    </a:solidFill>
                  </a:tcPr>
                </a:tc>
                <a:tc>
                  <a:txBody>
                    <a:bodyPr/>
                    <a:lstStyle/>
                    <a:p>
                      <a:pPr indent="0" lvl="0" marL="0" rtl="0" algn="l">
                        <a:lnSpc>
                          <a:spcPct val="115000"/>
                        </a:lnSpc>
                        <a:spcBef>
                          <a:spcPts val="0"/>
                        </a:spcBef>
                        <a:spcAft>
                          <a:spcPts val="0"/>
                        </a:spcAft>
                        <a:buNone/>
                      </a:pPr>
                      <a:r>
                        <a:rPr lang="en-US" sz="900"/>
                        <a:t>P(WN)&gt;0.5</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sz="13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29475">
                <a:tc>
                  <a:txBody>
                    <a:bodyPr/>
                    <a:lstStyle/>
                    <a:p>
                      <a:pPr indent="0" lvl="0" marL="0" rtl="0" algn="l">
                        <a:lnSpc>
                          <a:spcPct val="115000"/>
                        </a:lnSpc>
                        <a:spcBef>
                          <a:spcPts val="0"/>
                        </a:spcBef>
                        <a:spcAft>
                          <a:spcPts val="0"/>
                        </a:spcAft>
                        <a:buNone/>
                      </a:pPr>
                      <a:r>
                        <a:rPr b="1" lang="en-US" sz="900"/>
                        <a:t>India vs WI 2019</a:t>
                      </a:r>
                      <a:endParaRPr b="1" sz="900"/>
                    </a:p>
                  </a:txBody>
                  <a:tcPr marT="19050" marB="19050" marR="28575" marL="28575" anchor="b">
                    <a:lnL cap="flat" cmpd="sng" w="9525">
                      <a:solidFill>
                        <a:srgbClr val="CCCCCC"/>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900"/>
                        <a:t>IND won</a:t>
                      </a:r>
                      <a:endParaRPr sz="900"/>
                    </a:p>
                  </a:txBody>
                  <a:tcPr marT="19050" marB="19050" marR="28575" marL="28575" anchor="b">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900"/>
                        <a:t>WI won</a:t>
                      </a:r>
                      <a:endParaRPr sz="900"/>
                    </a:p>
                  </a:txBody>
                  <a:tcPr marT="19050" marB="19050" marR="28575" marL="28575" anchor="b">
                    <a:lnL cap="flat" cmpd="sng" w="9525">
                      <a:solidFill>
                        <a:srgbClr val="FF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3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3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3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29475">
                <a:tc>
                  <a:txBody>
                    <a:bodyPr/>
                    <a:lstStyle/>
                    <a:p>
                      <a:pPr indent="0" lvl="0" marL="0" rtl="0" algn="l">
                        <a:spcBef>
                          <a:spcPts val="0"/>
                        </a:spcBef>
                        <a:spcAft>
                          <a:spcPts val="0"/>
                        </a:spcAft>
                        <a:buNone/>
                      </a:pPr>
                      <a:r>
                        <a:t/>
                      </a:r>
                      <a:endParaRPr sz="1300"/>
                    </a:p>
                  </a:txBody>
                  <a:tcPr marT="19050" marB="19050" marR="28575" marL="28575" anchor="b">
                    <a:lnL cap="flat" cmpd="sng" w="9525">
                      <a:solidFill>
                        <a:srgbClr val="CCCCCC"/>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300"/>
                    </a:p>
                  </a:txBody>
                  <a:tcPr marT="19050" marB="19050" marR="28575" marL="28575" anchor="b">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900"/>
                        <a:t>P(WN)&lt;0.5</a:t>
                      </a:r>
                      <a:endParaRPr sz="900"/>
                    </a:p>
                  </a:txBody>
                  <a:tcPr marT="19050" marB="19050" marR="28575" marL="28575" anchor="b">
                    <a:lnL cap="flat" cmpd="sng" w="9525">
                      <a:solidFill>
                        <a:srgbClr val="FF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sz="13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3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3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29475">
                <a:tc>
                  <a:txBody>
                    <a:bodyPr/>
                    <a:lstStyle/>
                    <a:p>
                      <a:pPr indent="0" lvl="0" marL="0" rtl="0" algn="l">
                        <a:lnSpc>
                          <a:spcPct val="115000"/>
                        </a:lnSpc>
                        <a:spcBef>
                          <a:spcPts val="0"/>
                        </a:spcBef>
                        <a:spcAft>
                          <a:spcPts val="0"/>
                        </a:spcAft>
                        <a:buNone/>
                      </a:pPr>
                      <a:r>
                        <a:rPr b="1" lang="en-US" sz="900"/>
                        <a:t>India vs Ban 2019</a:t>
                      </a:r>
                      <a:endParaRPr b="1" sz="900"/>
                    </a:p>
                  </a:txBody>
                  <a:tcPr marT="19050" marB="19050" marR="28575" marL="28575" anchor="b">
                    <a:lnL cap="flat" cmpd="sng" w="9525">
                      <a:solidFill>
                        <a:srgbClr val="CCCCCC"/>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900"/>
                        <a:t>IND won</a:t>
                      </a:r>
                      <a:endParaRPr sz="900"/>
                    </a:p>
                  </a:txBody>
                  <a:tcPr marT="19050" marB="19050" marR="28575" marL="28575" anchor="b">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900"/>
                        <a:t>IND won</a:t>
                      </a:r>
                      <a:endParaRPr sz="900"/>
                    </a:p>
                  </a:txBody>
                  <a:tcPr marT="19050" marB="19050" marR="28575" marL="28575" anchor="b">
                    <a:lnL cap="flat" cmpd="sng" w="9525">
                      <a:solidFill>
                        <a:srgbClr val="FF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3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3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3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29475">
                <a:tc>
                  <a:txBody>
                    <a:bodyPr/>
                    <a:lstStyle/>
                    <a:p>
                      <a:pPr indent="0" lvl="0" marL="0" rtl="0" algn="l">
                        <a:spcBef>
                          <a:spcPts val="0"/>
                        </a:spcBef>
                        <a:spcAft>
                          <a:spcPts val="0"/>
                        </a:spcAft>
                        <a:buNone/>
                      </a:pPr>
                      <a:r>
                        <a:t/>
                      </a:r>
                      <a:endParaRPr sz="1300"/>
                    </a:p>
                  </a:txBody>
                  <a:tcPr marT="19050" marB="19050" marR="28575" marL="28575" anchor="b">
                    <a:lnL cap="flat" cmpd="sng" w="9525">
                      <a:solidFill>
                        <a:srgbClr val="CCCCCC"/>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300"/>
                    </a:p>
                  </a:txBody>
                  <a:tcPr marT="19050" marB="19050" marR="28575" marL="28575" anchor="b">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900"/>
                        <a:t>P(WW)&gt;0.5</a:t>
                      </a:r>
                      <a:endParaRPr sz="900"/>
                    </a:p>
                  </a:txBody>
                  <a:tcPr marT="19050" marB="19050" marR="28575" marL="28575" anchor="b">
                    <a:lnL cap="flat" cmpd="sng" w="9525">
                      <a:solidFill>
                        <a:srgbClr val="FF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sz="13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3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3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29475">
                <a:tc>
                  <a:txBody>
                    <a:bodyPr/>
                    <a:lstStyle/>
                    <a:p>
                      <a:pPr indent="0" lvl="0" marL="0" rtl="0" algn="l">
                        <a:lnSpc>
                          <a:spcPct val="115000"/>
                        </a:lnSpc>
                        <a:spcBef>
                          <a:spcPts val="0"/>
                        </a:spcBef>
                        <a:spcAft>
                          <a:spcPts val="0"/>
                        </a:spcAft>
                        <a:buNone/>
                      </a:pPr>
                      <a:r>
                        <a:rPr b="1" lang="en-US" sz="900"/>
                        <a:t>India vs NZ 2020</a:t>
                      </a:r>
                      <a:endParaRPr b="1" sz="900"/>
                    </a:p>
                  </a:txBody>
                  <a:tcPr marT="19050" marB="19050" marR="28575" marL="28575" anchor="b">
                    <a:lnL cap="flat" cmpd="sng" w="9525">
                      <a:solidFill>
                        <a:srgbClr val="CCCCCC"/>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900"/>
                        <a:t>NZ won</a:t>
                      </a:r>
                      <a:endParaRPr sz="900"/>
                    </a:p>
                  </a:txBody>
                  <a:tcPr marT="19050" marB="19050" marR="28575" marL="28575" anchor="b">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900"/>
                        <a:t>NZ won</a:t>
                      </a:r>
                      <a:endParaRPr sz="900"/>
                    </a:p>
                  </a:txBody>
                  <a:tcPr marT="19050" marB="19050" marR="28575" marL="28575" anchor="b">
                    <a:lnL cap="flat" cmpd="sng" w="9525">
                      <a:solidFill>
                        <a:srgbClr val="FF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3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3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3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29475">
                <a:tc>
                  <a:txBody>
                    <a:bodyPr/>
                    <a:lstStyle/>
                    <a:p>
                      <a:pPr indent="0" lvl="0" marL="0" rtl="0" algn="l">
                        <a:spcBef>
                          <a:spcPts val="0"/>
                        </a:spcBef>
                        <a:spcAft>
                          <a:spcPts val="0"/>
                        </a:spcAft>
                        <a:buNone/>
                      </a:pPr>
                      <a:r>
                        <a:t/>
                      </a:r>
                      <a:endParaRPr b="1" sz="900"/>
                    </a:p>
                  </a:txBody>
                  <a:tcPr marT="19050" marB="19050" marR="28575" marL="28575" anchor="b">
                    <a:lnL cap="flat" cmpd="sng" w="9525">
                      <a:solidFill>
                        <a:srgbClr val="CCCCCC"/>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900"/>
                        <a:t>P(NW) &lt; 0.5</a:t>
                      </a:r>
                      <a:endParaRPr sz="900"/>
                    </a:p>
                  </a:txBody>
                  <a:tcPr marT="19050" marB="19050" marR="28575" marL="28575" anchor="b">
                    <a:lnL cap="flat" cmpd="sng" w="9525">
                      <a:solidFill>
                        <a:srgbClr val="FF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sz="13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3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3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29475">
                <a:tc>
                  <a:txBody>
                    <a:bodyPr/>
                    <a:lstStyle/>
                    <a:p>
                      <a:pPr indent="0" lvl="0" marL="0" rtl="0" algn="l">
                        <a:lnSpc>
                          <a:spcPct val="115000"/>
                        </a:lnSpc>
                        <a:spcBef>
                          <a:spcPts val="0"/>
                        </a:spcBef>
                        <a:spcAft>
                          <a:spcPts val="0"/>
                        </a:spcAft>
                        <a:buNone/>
                      </a:pPr>
                      <a:r>
                        <a:rPr b="1" lang="en-US" sz="900"/>
                        <a:t>India vs SA 2021</a:t>
                      </a:r>
                      <a:endParaRPr b="1" sz="900"/>
                    </a:p>
                  </a:txBody>
                  <a:tcPr marT="19050" marB="19050" marR="28575" marL="28575" anchor="b">
                    <a:lnL cap="flat" cmpd="sng" w="9525">
                      <a:solidFill>
                        <a:srgbClr val="CCCCCC"/>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900"/>
                        <a:t>IND won</a:t>
                      </a:r>
                      <a:endParaRPr sz="900"/>
                    </a:p>
                  </a:txBody>
                  <a:tcPr marT="19050" marB="19050" marR="28575" marL="28575" anchor="b">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900"/>
                        <a:t>SA won</a:t>
                      </a:r>
                      <a:endParaRPr sz="900"/>
                    </a:p>
                  </a:txBody>
                  <a:tcPr marT="19050" marB="19050" marR="28575" marL="28575" anchor="b">
                    <a:lnL cap="flat" cmpd="sng" w="9525">
                      <a:solidFill>
                        <a:srgbClr val="FF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900"/>
                        <a:t>SA won</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3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b="1"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29475">
                <a:tc>
                  <a:txBody>
                    <a:bodyPr/>
                    <a:lstStyle/>
                    <a:p>
                      <a:pPr indent="0" lvl="0" marL="0" rtl="0" algn="l">
                        <a:spcBef>
                          <a:spcPts val="0"/>
                        </a:spcBef>
                        <a:spcAft>
                          <a:spcPts val="0"/>
                        </a:spcAft>
                        <a:buNone/>
                      </a:pPr>
                      <a:r>
                        <a:t/>
                      </a:r>
                      <a:endParaRPr b="1" sz="900"/>
                    </a:p>
                  </a:txBody>
                  <a:tcPr marT="19050" marB="19050" marR="28575" marL="28575" anchor="b">
                    <a:lnL cap="flat" cmpd="sng" w="9525">
                      <a:solidFill>
                        <a:srgbClr val="CCCCCC"/>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900"/>
                        <a:t>P(WN)&gt;0.5</a:t>
                      </a:r>
                      <a:endParaRPr sz="900"/>
                    </a:p>
                  </a:txBody>
                  <a:tcPr marT="19050" marB="19050" marR="28575" marL="28575" anchor="b">
                    <a:lnL cap="flat" cmpd="sng" w="9525">
                      <a:solidFill>
                        <a:srgbClr val="FF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6D7A8"/>
                    </a:solidFill>
                  </a:tcPr>
                </a:tc>
                <a:tc>
                  <a:txBody>
                    <a:bodyPr/>
                    <a:lstStyle/>
                    <a:p>
                      <a:pPr indent="0" lvl="0" marL="0" rtl="0" algn="l">
                        <a:lnSpc>
                          <a:spcPct val="115000"/>
                        </a:lnSpc>
                        <a:spcBef>
                          <a:spcPts val="0"/>
                        </a:spcBef>
                        <a:spcAft>
                          <a:spcPts val="0"/>
                        </a:spcAft>
                        <a:buNone/>
                      </a:pPr>
                      <a:r>
                        <a:rPr lang="en-US" sz="900"/>
                        <a:t>P(NN)&lt;0.5</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sz="13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3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29475">
                <a:tc>
                  <a:txBody>
                    <a:bodyPr/>
                    <a:lstStyle/>
                    <a:p>
                      <a:pPr indent="0" lvl="0" marL="0" rtl="0" algn="l">
                        <a:lnSpc>
                          <a:spcPct val="115000"/>
                        </a:lnSpc>
                        <a:spcBef>
                          <a:spcPts val="0"/>
                        </a:spcBef>
                        <a:spcAft>
                          <a:spcPts val="0"/>
                        </a:spcAft>
                        <a:buNone/>
                      </a:pPr>
                      <a:r>
                        <a:rPr b="1" lang="en-US" sz="900"/>
                        <a:t>India vs SL 2022</a:t>
                      </a:r>
                      <a:endParaRPr b="1" sz="900"/>
                    </a:p>
                  </a:txBody>
                  <a:tcPr marT="19050" marB="19050" marR="28575" marL="28575" anchor="b">
                    <a:lnL cap="flat" cmpd="sng" w="9525">
                      <a:solidFill>
                        <a:srgbClr val="CCCCCC"/>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900"/>
                        <a:t>IND won</a:t>
                      </a:r>
                      <a:endParaRPr sz="900"/>
                    </a:p>
                  </a:txBody>
                  <a:tcPr marT="19050" marB="19050" marR="28575" marL="28575" anchor="b">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900"/>
                        <a:t>IND won</a:t>
                      </a:r>
                      <a:endParaRPr sz="900"/>
                    </a:p>
                  </a:txBody>
                  <a:tcPr marT="19050" marB="19050" marR="28575" marL="28575" anchor="b">
                    <a:lnL cap="flat" cmpd="sng" w="9525">
                      <a:solidFill>
                        <a:srgbClr val="FF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3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3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b="1"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29475">
                <a:tc>
                  <a:txBody>
                    <a:bodyPr/>
                    <a:lstStyle/>
                    <a:p>
                      <a:pPr indent="0" lvl="0" marL="0" rtl="0" algn="l">
                        <a:spcBef>
                          <a:spcPts val="0"/>
                        </a:spcBef>
                        <a:spcAft>
                          <a:spcPts val="0"/>
                        </a:spcAft>
                        <a:buNone/>
                      </a:pPr>
                      <a:r>
                        <a:t/>
                      </a:r>
                      <a:endParaRPr b="1"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900"/>
                        <a:t>P(WW)&gt;0.5</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sz="13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3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3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9"/>
          <p:cNvSpPr txBox="1"/>
          <p:nvPr>
            <p:ph idx="12" type="sldNum"/>
          </p:nvPr>
        </p:nvSpPr>
        <p:spPr>
          <a:xfrm>
            <a:off x="6400800" y="6356353"/>
            <a:ext cx="2057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309" name="Google Shape;309;p39"/>
          <p:cNvSpPr txBox="1"/>
          <p:nvPr>
            <p:ph type="title"/>
          </p:nvPr>
        </p:nvSpPr>
        <p:spPr>
          <a:xfrm>
            <a:off x="685800" y="319314"/>
            <a:ext cx="6847200" cy="671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Results</a:t>
            </a:r>
            <a:endParaRPr/>
          </a:p>
        </p:txBody>
      </p:sp>
      <p:sp>
        <p:nvSpPr>
          <p:cNvPr id="310" name="Google Shape;310;p39"/>
          <p:cNvSpPr txBox="1"/>
          <p:nvPr>
            <p:ph idx="1" type="body"/>
          </p:nvPr>
        </p:nvSpPr>
        <p:spPr>
          <a:xfrm>
            <a:off x="427050" y="1196975"/>
            <a:ext cx="8031300" cy="54474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n-US"/>
              <a:t>We are </a:t>
            </a:r>
            <a:r>
              <a:rPr lang="en-US"/>
              <a:t>getting</a:t>
            </a:r>
            <a:r>
              <a:rPr lang="en-US"/>
              <a:t> better results in Tests (Both rankings and prediction ) because Test is a game of 450 Overs and ODI is a game of 100 Overs.</a:t>
            </a:r>
            <a:endParaRPr/>
          </a:p>
          <a:p>
            <a:pPr indent="0" lvl="0" marL="457200" rtl="0" algn="l">
              <a:spcBef>
                <a:spcPts val="1000"/>
              </a:spcBef>
              <a:spcAft>
                <a:spcPts val="0"/>
              </a:spcAft>
              <a:buNone/>
            </a:pPr>
            <a:r>
              <a:t/>
            </a:r>
            <a:endParaRPr/>
          </a:p>
          <a:p>
            <a:pPr indent="-342900" lvl="0" marL="457200" rtl="0" algn="l">
              <a:spcBef>
                <a:spcPts val="1000"/>
              </a:spcBef>
              <a:spcAft>
                <a:spcPts val="0"/>
              </a:spcAft>
              <a:buSzPts val="1800"/>
              <a:buChar char="●"/>
            </a:pPr>
            <a:r>
              <a:rPr lang="en-US"/>
              <a:t>Since the sample space in test i.e. Number of Overs increases, the teams that actually deserves to win is the winning team in most of </a:t>
            </a:r>
            <a:r>
              <a:rPr lang="en-US"/>
              <a:t>the games.</a:t>
            </a:r>
            <a:r>
              <a:rPr lang="en-US"/>
              <a:t>This is in accordance with the Law of Large Numbers.</a:t>
            </a:r>
            <a:endParaRPr/>
          </a:p>
          <a:p>
            <a:pPr indent="0" lvl="0" marL="457200" rtl="0" algn="l">
              <a:spcBef>
                <a:spcPts val="1000"/>
              </a:spcBef>
              <a:spcAft>
                <a:spcPts val="0"/>
              </a:spcAft>
              <a:buNone/>
            </a:pPr>
            <a:r>
              <a:t/>
            </a:r>
            <a:endParaRPr/>
          </a:p>
          <a:p>
            <a:pPr indent="-342900" lvl="0" marL="457200" rtl="0" algn="l">
              <a:spcBef>
                <a:spcPts val="1000"/>
              </a:spcBef>
              <a:spcAft>
                <a:spcPts val="0"/>
              </a:spcAft>
              <a:buSzPts val="1800"/>
              <a:buChar char="●"/>
            </a:pPr>
            <a:r>
              <a:rPr lang="en-US"/>
              <a:t>So our model can predict Ranking and results of matches accurate to an extent.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0"/>
          <p:cNvSpPr txBox="1"/>
          <p:nvPr>
            <p:ph type="title"/>
          </p:nvPr>
        </p:nvSpPr>
        <p:spPr>
          <a:xfrm>
            <a:off x="685800" y="319314"/>
            <a:ext cx="6847200" cy="671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Conclusion</a:t>
            </a:r>
            <a:endParaRPr/>
          </a:p>
        </p:txBody>
      </p:sp>
      <p:sp>
        <p:nvSpPr>
          <p:cNvPr id="316" name="Google Shape;316;p40"/>
          <p:cNvSpPr txBox="1"/>
          <p:nvPr>
            <p:ph idx="1" type="body"/>
          </p:nvPr>
        </p:nvSpPr>
        <p:spPr>
          <a:xfrm>
            <a:off x="685800" y="1196975"/>
            <a:ext cx="7772400" cy="55245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n-US"/>
              <a:t>So we observed that the original ranking of Test and ODI cricket, were very close to the ranking predicted through our pr</a:t>
            </a:r>
            <a:r>
              <a:rPr lang="en-US"/>
              <a:t>obabilistic model, we also saw that the ranking of tests more accurate than ODIs  as since we had a larger dataset (Sample Space) in case of Tests.</a:t>
            </a:r>
            <a:endParaRPr/>
          </a:p>
          <a:p>
            <a:pPr indent="-342900" lvl="0" marL="457200" rtl="0" algn="l">
              <a:spcBef>
                <a:spcPts val="0"/>
              </a:spcBef>
              <a:spcAft>
                <a:spcPts val="0"/>
              </a:spcAft>
              <a:buSzPts val="1800"/>
              <a:buChar char="●"/>
            </a:pPr>
            <a:r>
              <a:rPr lang="en-US"/>
              <a:t>We can also predict the results of both ODI and Test matches by just knowing the result in the 1st match. We can predict the result with a accuracy of 70 % in ODIs and 75 % in Tests.</a:t>
            </a:r>
            <a:endParaRPr/>
          </a:p>
          <a:p>
            <a:pPr indent="-342900" lvl="0" marL="457200" rtl="0" algn="l">
              <a:spcBef>
                <a:spcPts val="0"/>
              </a:spcBef>
              <a:spcAft>
                <a:spcPts val="0"/>
              </a:spcAft>
              <a:buSzPts val="1800"/>
              <a:buChar char="●"/>
            </a:pPr>
            <a:r>
              <a:rPr lang="en-US"/>
              <a:t>The not so perfect accuracy is because of the unpredictabilities like Rains, Injuries, medical issues like covid cases etc. </a:t>
            </a:r>
            <a:endParaRPr/>
          </a:p>
        </p:txBody>
      </p:sp>
      <p:sp>
        <p:nvSpPr>
          <p:cNvPr id="317" name="Google Shape;317;p40"/>
          <p:cNvSpPr txBox="1"/>
          <p:nvPr>
            <p:ph idx="12" type="sldNum"/>
          </p:nvPr>
        </p:nvSpPr>
        <p:spPr>
          <a:xfrm>
            <a:off x="6400800" y="6356353"/>
            <a:ext cx="2057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1"/>
          <p:cNvSpPr txBox="1"/>
          <p:nvPr>
            <p:ph type="title"/>
          </p:nvPr>
        </p:nvSpPr>
        <p:spPr>
          <a:xfrm>
            <a:off x="685800" y="319325"/>
            <a:ext cx="7202100" cy="6714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US"/>
              <a:t>Programming </a:t>
            </a:r>
            <a:r>
              <a:rPr lang="en-US"/>
              <a:t>languages and Libraries</a:t>
            </a:r>
            <a:r>
              <a:rPr lang="en-US"/>
              <a:t> Used</a:t>
            </a:r>
            <a:endParaRPr/>
          </a:p>
        </p:txBody>
      </p:sp>
      <p:sp>
        <p:nvSpPr>
          <p:cNvPr id="323" name="Google Shape;323;p41"/>
          <p:cNvSpPr txBox="1"/>
          <p:nvPr>
            <p:ph idx="1" type="body"/>
          </p:nvPr>
        </p:nvSpPr>
        <p:spPr>
          <a:xfrm>
            <a:off x="685800" y="1196976"/>
            <a:ext cx="7772400" cy="49833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n-US"/>
              <a:t>Python </a:t>
            </a:r>
            <a:endParaRPr/>
          </a:p>
          <a:p>
            <a:pPr indent="-342900" lvl="1" marL="914400" rtl="0" algn="l">
              <a:spcBef>
                <a:spcPts val="0"/>
              </a:spcBef>
              <a:spcAft>
                <a:spcPts val="0"/>
              </a:spcAft>
              <a:buSzPts val="1800"/>
              <a:buChar char="○"/>
            </a:pPr>
            <a:r>
              <a:rPr lang="en-US"/>
              <a:t>matplotlib</a:t>
            </a:r>
            <a:endParaRPr/>
          </a:p>
          <a:p>
            <a:pPr indent="-342900" lvl="1" marL="914400" rtl="0" algn="l">
              <a:spcBef>
                <a:spcPts val="0"/>
              </a:spcBef>
              <a:spcAft>
                <a:spcPts val="0"/>
              </a:spcAft>
              <a:buSzPts val="1800"/>
              <a:buChar char="○"/>
            </a:pPr>
            <a:r>
              <a:rPr lang="en-US"/>
              <a:t>numpy</a:t>
            </a:r>
            <a:endParaRPr/>
          </a:p>
          <a:p>
            <a:pPr indent="-342900" lvl="1" marL="914400" rtl="0" algn="l">
              <a:spcBef>
                <a:spcPts val="0"/>
              </a:spcBef>
              <a:spcAft>
                <a:spcPts val="0"/>
              </a:spcAft>
              <a:buSzPts val="1800"/>
              <a:buChar char="○"/>
            </a:pPr>
            <a:r>
              <a:rPr lang="en-US"/>
              <a:t>pandas</a:t>
            </a:r>
            <a:endParaRPr/>
          </a:p>
          <a:p>
            <a:pPr indent="0" lvl="0" marL="457200" rtl="0" algn="l">
              <a:spcBef>
                <a:spcPts val="1000"/>
              </a:spcBef>
              <a:spcAft>
                <a:spcPts val="0"/>
              </a:spcAft>
              <a:buNone/>
            </a:pPr>
            <a:r>
              <a:t/>
            </a:r>
            <a:endParaRPr/>
          </a:p>
          <a:p>
            <a:pPr indent="-342900" lvl="0" marL="457200" rtl="0" algn="l">
              <a:spcBef>
                <a:spcPts val="1000"/>
              </a:spcBef>
              <a:spcAft>
                <a:spcPts val="0"/>
              </a:spcAft>
              <a:buSzPts val="1800"/>
              <a:buChar char="●"/>
            </a:pPr>
            <a:r>
              <a:rPr lang="en-US"/>
              <a:t>R</a:t>
            </a:r>
            <a:r>
              <a:rPr lang="en-US"/>
              <a:t> </a:t>
            </a:r>
            <a:endParaRPr/>
          </a:p>
          <a:p>
            <a:pPr indent="-342900" lvl="1" marL="914400" rtl="0" algn="l">
              <a:spcBef>
                <a:spcPts val="0"/>
              </a:spcBef>
              <a:spcAft>
                <a:spcPts val="0"/>
              </a:spcAft>
              <a:buSzPts val="1800"/>
              <a:buChar char="○"/>
            </a:pPr>
            <a:r>
              <a:rPr lang="en-US"/>
              <a:t>diagram library</a:t>
            </a:r>
            <a:endParaRPr/>
          </a:p>
          <a:p>
            <a:pPr indent="0" lvl="0" marL="914400" rtl="0" algn="l">
              <a:spcBef>
                <a:spcPts val="1000"/>
              </a:spcBef>
              <a:spcAft>
                <a:spcPts val="0"/>
              </a:spcAft>
              <a:buNone/>
            </a:pPr>
            <a:r>
              <a:t/>
            </a:r>
            <a:endParaRPr/>
          </a:p>
        </p:txBody>
      </p:sp>
      <p:pic>
        <p:nvPicPr>
          <p:cNvPr id="324" name="Google Shape;324;p41"/>
          <p:cNvPicPr preferRelativeResize="0"/>
          <p:nvPr/>
        </p:nvPicPr>
        <p:blipFill>
          <a:blip r:embed="rId3">
            <a:alphaModFix/>
          </a:blip>
          <a:stretch>
            <a:fillRect/>
          </a:stretch>
        </p:blipFill>
        <p:spPr>
          <a:xfrm>
            <a:off x="5565250" y="2134955"/>
            <a:ext cx="1499450" cy="1499450"/>
          </a:xfrm>
          <a:prstGeom prst="rect">
            <a:avLst/>
          </a:prstGeom>
          <a:noFill/>
          <a:ln>
            <a:noFill/>
          </a:ln>
        </p:spPr>
      </p:pic>
      <p:pic>
        <p:nvPicPr>
          <p:cNvPr id="325" name="Google Shape;325;p41"/>
          <p:cNvPicPr preferRelativeResize="0"/>
          <p:nvPr/>
        </p:nvPicPr>
        <p:blipFill>
          <a:blip r:embed="rId4">
            <a:alphaModFix/>
          </a:blip>
          <a:stretch>
            <a:fillRect/>
          </a:stretch>
        </p:blipFill>
        <p:spPr>
          <a:xfrm>
            <a:off x="4543875" y="3570797"/>
            <a:ext cx="4331676" cy="1039597"/>
          </a:xfrm>
          <a:prstGeom prst="rect">
            <a:avLst/>
          </a:prstGeom>
          <a:noFill/>
          <a:ln>
            <a:noFill/>
          </a:ln>
        </p:spPr>
      </p:pic>
      <p:pic>
        <p:nvPicPr>
          <p:cNvPr id="326" name="Google Shape;326;p41"/>
          <p:cNvPicPr preferRelativeResize="0"/>
          <p:nvPr/>
        </p:nvPicPr>
        <p:blipFill>
          <a:blip r:embed="rId5">
            <a:alphaModFix/>
          </a:blip>
          <a:stretch>
            <a:fillRect/>
          </a:stretch>
        </p:blipFill>
        <p:spPr>
          <a:xfrm>
            <a:off x="6780752" y="1196975"/>
            <a:ext cx="2094797" cy="937975"/>
          </a:xfrm>
          <a:prstGeom prst="rect">
            <a:avLst/>
          </a:prstGeom>
          <a:noFill/>
          <a:ln>
            <a:noFill/>
          </a:ln>
        </p:spPr>
      </p:pic>
      <p:pic>
        <p:nvPicPr>
          <p:cNvPr id="327" name="Google Shape;327;p41"/>
          <p:cNvPicPr preferRelativeResize="0"/>
          <p:nvPr/>
        </p:nvPicPr>
        <p:blipFill>
          <a:blip r:embed="rId6">
            <a:alphaModFix/>
          </a:blip>
          <a:stretch>
            <a:fillRect/>
          </a:stretch>
        </p:blipFill>
        <p:spPr>
          <a:xfrm>
            <a:off x="3664422" y="1383159"/>
            <a:ext cx="1900825" cy="1345525"/>
          </a:xfrm>
          <a:prstGeom prst="rect">
            <a:avLst/>
          </a:prstGeom>
          <a:noFill/>
          <a:ln>
            <a:noFill/>
          </a:ln>
        </p:spPr>
      </p:pic>
      <p:sp>
        <p:nvSpPr>
          <p:cNvPr id="328" name="Google Shape;328;p41"/>
          <p:cNvSpPr txBox="1"/>
          <p:nvPr>
            <p:ph idx="12" type="sldNum"/>
          </p:nvPr>
        </p:nvSpPr>
        <p:spPr>
          <a:xfrm>
            <a:off x="6400800" y="6356353"/>
            <a:ext cx="2057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329" name="Google Shape;329;p41"/>
          <p:cNvPicPr preferRelativeResize="0"/>
          <p:nvPr/>
        </p:nvPicPr>
        <p:blipFill>
          <a:blip r:embed="rId7">
            <a:alphaModFix/>
          </a:blip>
          <a:stretch>
            <a:fillRect/>
          </a:stretch>
        </p:blipFill>
        <p:spPr>
          <a:xfrm>
            <a:off x="5331213" y="4610400"/>
            <a:ext cx="2428875" cy="18859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5"/>
          <p:cNvSpPr txBox="1"/>
          <p:nvPr>
            <p:ph type="title"/>
          </p:nvPr>
        </p:nvSpPr>
        <p:spPr>
          <a:xfrm>
            <a:off x="685800" y="319314"/>
            <a:ext cx="6847200" cy="671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Abstract</a:t>
            </a:r>
            <a:endParaRPr/>
          </a:p>
        </p:txBody>
      </p:sp>
      <p:sp>
        <p:nvSpPr>
          <p:cNvPr id="127" name="Google Shape;127;p15"/>
          <p:cNvSpPr txBox="1"/>
          <p:nvPr>
            <p:ph idx="1" type="body"/>
          </p:nvPr>
        </p:nvSpPr>
        <p:spPr>
          <a:xfrm>
            <a:off x="685800" y="1445701"/>
            <a:ext cx="7772400" cy="4983300"/>
          </a:xfrm>
          <a:prstGeom prst="rect">
            <a:avLst/>
          </a:prstGeom>
        </p:spPr>
        <p:txBody>
          <a:bodyPr anchorCtr="0" anchor="t" bIns="45700" lIns="91425" spcFirstLastPara="1" rIns="91425" wrap="square" tIns="45700">
            <a:normAutofit lnSpcReduction="20000"/>
          </a:bodyPr>
          <a:lstStyle/>
          <a:p>
            <a:pPr indent="-342900" lvl="0" marL="457200" rtl="0" algn="l">
              <a:spcBef>
                <a:spcPts val="1000"/>
              </a:spcBef>
              <a:spcAft>
                <a:spcPts val="0"/>
              </a:spcAft>
              <a:buSzPts val="1800"/>
              <a:buChar char="●"/>
            </a:pPr>
            <a:r>
              <a:rPr lang="en-US"/>
              <a:t>Via this presentation, we aim to put forth a ranking system that covers the flaws of the present one followed by ICC</a:t>
            </a:r>
            <a:endParaRPr/>
          </a:p>
          <a:p>
            <a:pPr indent="0" lvl="0" marL="457200" rtl="0" algn="l">
              <a:spcBef>
                <a:spcPts val="1000"/>
              </a:spcBef>
              <a:spcAft>
                <a:spcPts val="0"/>
              </a:spcAft>
              <a:buNone/>
            </a:pPr>
            <a:r>
              <a:t/>
            </a:r>
            <a:endParaRPr/>
          </a:p>
          <a:p>
            <a:pPr indent="-342900" lvl="0" marL="457200" rtl="0" algn="l">
              <a:spcBef>
                <a:spcPts val="1000"/>
              </a:spcBef>
              <a:spcAft>
                <a:spcPts val="0"/>
              </a:spcAft>
              <a:buSzPts val="1800"/>
              <a:buChar char="●"/>
            </a:pPr>
            <a:r>
              <a:rPr lang="en-US"/>
              <a:t>Sport will always be unpredictable but using our knowledge of stochastic processes, we aim to make predictions easier by determining potential highly challenging opponents for a </a:t>
            </a:r>
            <a:r>
              <a:rPr lang="en-US"/>
              <a:t>particular</a:t>
            </a:r>
            <a:r>
              <a:rPr lang="en-US"/>
              <a:t> team in head-to-head.</a:t>
            </a:r>
            <a:endParaRPr/>
          </a:p>
          <a:p>
            <a:pPr indent="0" lvl="0" marL="0" rtl="0" algn="l">
              <a:spcBef>
                <a:spcPts val="1000"/>
              </a:spcBef>
              <a:spcAft>
                <a:spcPts val="0"/>
              </a:spcAft>
              <a:buNone/>
            </a:pPr>
            <a:r>
              <a:t/>
            </a:r>
            <a:endParaRPr/>
          </a:p>
          <a:p>
            <a:pPr indent="-342900" lvl="0" marL="457200" rtl="0" algn="l">
              <a:spcBef>
                <a:spcPts val="1000"/>
              </a:spcBef>
              <a:spcAft>
                <a:spcPts val="0"/>
              </a:spcAft>
              <a:buSzPts val="1800"/>
              <a:buChar char="●"/>
            </a:pPr>
            <a:r>
              <a:rPr lang="en-US"/>
              <a:t>We attempt to do all this using </a:t>
            </a:r>
            <a:r>
              <a:rPr b="1" lang="en-US"/>
              <a:t>Markov Chains</a:t>
            </a:r>
            <a:r>
              <a:rPr lang="en-US"/>
              <a:t> and various already existing sporting models around it</a:t>
            </a:r>
            <a:endParaRPr/>
          </a:p>
          <a:p>
            <a:pPr indent="0" lvl="0" marL="0" rtl="0" algn="l">
              <a:spcBef>
                <a:spcPts val="1000"/>
              </a:spcBef>
              <a:spcAft>
                <a:spcPts val="0"/>
              </a:spcAft>
              <a:buNone/>
            </a:pPr>
            <a:r>
              <a:t/>
            </a:r>
            <a:endParaRPr/>
          </a:p>
        </p:txBody>
      </p:sp>
      <p:sp>
        <p:nvSpPr>
          <p:cNvPr id="128" name="Google Shape;128;p15"/>
          <p:cNvSpPr txBox="1"/>
          <p:nvPr>
            <p:ph idx="12" type="sldNum"/>
          </p:nvPr>
        </p:nvSpPr>
        <p:spPr>
          <a:xfrm>
            <a:off x="6400800" y="6356353"/>
            <a:ext cx="2057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2"/>
          <p:cNvSpPr txBox="1"/>
          <p:nvPr>
            <p:ph type="title"/>
          </p:nvPr>
        </p:nvSpPr>
        <p:spPr>
          <a:xfrm>
            <a:off x="685800" y="319314"/>
            <a:ext cx="6847200" cy="671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References</a:t>
            </a:r>
            <a:endParaRPr/>
          </a:p>
        </p:txBody>
      </p:sp>
      <p:sp>
        <p:nvSpPr>
          <p:cNvPr id="335" name="Google Shape;335;p42"/>
          <p:cNvSpPr txBox="1"/>
          <p:nvPr>
            <p:ph idx="1" type="body"/>
          </p:nvPr>
        </p:nvSpPr>
        <p:spPr>
          <a:xfrm>
            <a:off x="685800" y="1196976"/>
            <a:ext cx="7772400" cy="49833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n-US" u="sng">
                <a:solidFill>
                  <a:schemeClr val="hlink"/>
                </a:solidFill>
                <a:hlinkClick r:id="rId3"/>
              </a:rPr>
              <a:t>https://www.sci.jfn.ac.lk</a:t>
            </a:r>
            <a:endParaRPr/>
          </a:p>
          <a:p>
            <a:pPr indent="-342900" lvl="0" marL="457200" rtl="0" algn="l">
              <a:spcBef>
                <a:spcPts val="0"/>
              </a:spcBef>
              <a:spcAft>
                <a:spcPts val="0"/>
              </a:spcAft>
              <a:buSzPts val="1800"/>
              <a:buChar char="●"/>
            </a:pPr>
            <a:r>
              <a:rPr lang="en-US" u="sng">
                <a:solidFill>
                  <a:schemeClr val="hlink"/>
                </a:solidFill>
                <a:hlinkClick r:id="rId4"/>
              </a:rPr>
              <a:t>https://www.icc-cricket.com</a:t>
            </a:r>
            <a:endParaRPr/>
          </a:p>
          <a:p>
            <a:pPr indent="-342900" lvl="0" marL="457200" rtl="0" algn="l">
              <a:spcBef>
                <a:spcPts val="0"/>
              </a:spcBef>
              <a:spcAft>
                <a:spcPts val="0"/>
              </a:spcAft>
              <a:buSzPts val="1800"/>
              <a:buChar char="●"/>
            </a:pPr>
            <a:r>
              <a:rPr lang="en-US" u="sng">
                <a:solidFill>
                  <a:schemeClr val="hlink"/>
                </a:solidFill>
                <a:hlinkClick r:id="rId5"/>
              </a:rPr>
              <a:t>http://www.howstat.com</a:t>
            </a:r>
            <a:r>
              <a:rPr lang="en-US"/>
              <a:t> </a:t>
            </a:r>
            <a:endParaRPr/>
          </a:p>
          <a:p>
            <a:pPr indent="-342900" lvl="0" marL="457200" rtl="0" algn="l">
              <a:spcBef>
                <a:spcPts val="0"/>
              </a:spcBef>
              <a:spcAft>
                <a:spcPts val="0"/>
              </a:spcAft>
              <a:buSzPts val="1800"/>
              <a:buChar char="●"/>
            </a:pPr>
            <a:r>
              <a:rPr lang="en-US" u="sng">
                <a:solidFill>
                  <a:schemeClr val="hlink"/>
                </a:solidFill>
                <a:hlinkClick r:id="rId6"/>
              </a:rPr>
              <a:t>https://madebyevan.com/fsm/</a:t>
            </a:r>
            <a:r>
              <a:rPr lang="en-US"/>
              <a:t> </a:t>
            </a:r>
            <a:endParaRPr/>
          </a:p>
          <a:p>
            <a:pPr indent="-342900" lvl="0" marL="457200" rtl="0" algn="l">
              <a:spcBef>
                <a:spcPts val="0"/>
              </a:spcBef>
              <a:spcAft>
                <a:spcPts val="0"/>
              </a:spcAft>
              <a:buSzPts val="1800"/>
              <a:buChar char="●"/>
            </a:pPr>
            <a:r>
              <a:rPr lang="en-US" u="sng">
                <a:solidFill>
                  <a:schemeClr val="hlink"/>
                </a:solidFill>
                <a:hlinkClick r:id="rId7"/>
              </a:rPr>
              <a:t>https://iconscout.com</a:t>
            </a:r>
            <a:endParaRPr/>
          </a:p>
        </p:txBody>
      </p:sp>
      <p:sp>
        <p:nvSpPr>
          <p:cNvPr id="336" name="Google Shape;336;p42"/>
          <p:cNvSpPr txBox="1"/>
          <p:nvPr>
            <p:ph idx="12" type="sldNum"/>
          </p:nvPr>
        </p:nvSpPr>
        <p:spPr>
          <a:xfrm>
            <a:off x="6400800" y="6356353"/>
            <a:ext cx="2057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3"/>
          <p:cNvSpPr txBox="1"/>
          <p:nvPr>
            <p:ph type="title"/>
          </p:nvPr>
        </p:nvSpPr>
        <p:spPr>
          <a:xfrm>
            <a:off x="1351500" y="2856514"/>
            <a:ext cx="6847200" cy="671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Thank You</a:t>
            </a:r>
            <a:endParaRPr/>
          </a:p>
        </p:txBody>
      </p:sp>
      <p:sp>
        <p:nvSpPr>
          <p:cNvPr id="342" name="Google Shape;342;p43"/>
          <p:cNvSpPr txBox="1"/>
          <p:nvPr>
            <p:ph idx="12" type="sldNum"/>
          </p:nvPr>
        </p:nvSpPr>
        <p:spPr>
          <a:xfrm>
            <a:off x="6400800" y="6356353"/>
            <a:ext cx="2057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6"/>
          <p:cNvSpPr txBox="1"/>
          <p:nvPr>
            <p:ph type="title"/>
          </p:nvPr>
        </p:nvSpPr>
        <p:spPr>
          <a:xfrm>
            <a:off x="685800" y="319314"/>
            <a:ext cx="6847200" cy="671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Data</a:t>
            </a:r>
            <a:endParaRPr/>
          </a:p>
        </p:txBody>
      </p:sp>
      <p:sp>
        <p:nvSpPr>
          <p:cNvPr id="134" name="Google Shape;134;p16"/>
          <p:cNvSpPr txBox="1"/>
          <p:nvPr>
            <p:ph idx="1" type="body"/>
          </p:nvPr>
        </p:nvSpPr>
        <p:spPr>
          <a:xfrm>
            <a:off x="685800" y="1196976"/>
            <a:ext cx="7772400" cy="4983300"/>
          </a:xfrm>
          <a:prstGeom prst="rect">
            <a:avLst/>
          </a:prstGeom>
        </p:spPr>
        <p:txBody>
          <a:bodyPr anchorCtr="0" anchor="t" bIns="45700" lIns="91425" spcFirstLastPara="1" rIns="91425" wrap="square" tIns="45700">
            <a:normAutofit lnSpcReduction="10000"/>
          </a:bodyPr>
          <a:lstStyle/>
          <a:p>
            <a:pPr indent="-342900" lvl="0" marL="457200" rtl="0" algn="l">
              <a:spcBef>
                <a:spcPts val="1000"/>
              </a:spcBef>
              <a:spcAft>
                <a:spcPts val="0"/>
              </a:spcAft>
              <a:buSzPts val="1800"/>
              <a:buChar char="●"/>
            </a:pPr>
            <a:r>
              <a:rPr lang="en-US"/>
              <a:t>Modeled using top ten ranked nations </a:t>
            </a:r>
            <a:r>
              <a:rPr lang="en-US"/>
              <a:t>registered</a:t>
            </a:r>
            <a:r>
              <a:rPr lang="en-US"/>
              <a:t> under ICC as a reference point.</a:t>
            </a:r>
            <a:endParaRPr/>
          </a:p>
          <a:p>
            <a:pPr indent="0" lvl="0" marL="457200" rtl="0" algn="l">
              <a:spcBef>
                <a:spcPts val="1000"/>
              </a:spcBef>
              <a:spcAft>
                <a:spcPts val="0"/>
              </a:spcAft>
              <a:buNone/>
            </a:pPr>
            <a:r>
              <a:t/>
            </a:r>
            <a:endParaRPr/>
          </a:p>
          <a:p>
            <a:pPr indent="-342900" lvl="0" marL="457200" rtl="0" algn="l">
              <a:spcBef>
                <a:spcPts val="1000"/>
              </a:spcBef>
              <a:spcAft>
                <a:spcPts val="0"/>
              </a:spcAft>
              <a:buSzPts val="1800"/>
              <a:buChar char="●"/>
            </a:pPr>
            <a:r>
              <a:rPr lang="en-US"/>
              <a:t>Data of matches last 20 games between each of the top 10 gathered from ICC website.</a:t>
            </a:r>
            <a:endParaRPr/>
          </a:p>
          <a:p>
            <a:pPr indent="0" lvl="0" marL="0" rtl="0" algn="l">
              <a:spcBef>
                <a:spcPts val="1000"/>
              </a:spcBef>
              <a:spcAft>
                <a:spcPts val="0"/>
              </a:spcAft>
              <a:buNone/>
            </a:pPr>
            <a:r>
              <a:t/>
            </a:r>
            <a:endParaRPr/>
          </a:p>
          <a:p>
            <a:pPr indent="-342900" lvl="0" marL="457200" rtl="0" algn="l">
              <a:spcBef>
                <a:spcPts val="1000"/>
              </a:spcBef>
              <a:spcAft>
                <a:spcPts val="0"/>
              </a:spcAft>
              <a:buSzPts val="1800"/>
              <a:buChar char="●"/>
            </a:pPr>
            <a:r>
              <a:rPr lang="en-US"/>
              <a:t>Considered the Last 20 games in each format of ODIs and Tests.</a:t>
            </a:r>
            <a:endParaRPr/>
          </a:p>
          <a:p>
            <a:pPr indent="0" lvl="0" marL="457200" rtl="0" algn="l">
              <a:spcBef>
                <a:spcPts val="1000"/>
              </a:spcBef>
              <a:spcAft>
                <a:spcPts val="0"/>
              </a:spcAft>
              <a:buNone/>
            </a:pPr>
            <a:r>
              <a:t/>
            </a:r>
            <a:endParaRPr/>
          </a:p>
          <a:p>
            <a:pPr indent="-342900" lvl="0" marL="457200" rtl="0" algn="l">
              <a:spcBef>
                <a:spcPts val="1000"/>
              </a:spcBef>
              <a:spcAft>
                <a:spcPts val="0"/>
              </a:spcAft>
              <a:buSzPts val="1800"/>
              <a:buChar char="●"/>
            </a:pPr>
            <a:r>
              <a:rPr lang="en-US"/>
              <a:t>For India, considered their last 20 games against each opponent</a:t>
            </a:r>
            <a:endParaRPr/>
          </a:p>
        </p:txBody>
      </p:sp>
      <p:sp>
        <p:nvSpPr>
          <p:cNvPr id="135" name="Google Shape;135;p16"/>
          <p:cNvSpPr txBox="1"/>
          <p:nvPr>
            <p:ph idx="12" type="sldNum"/>
          </p:nvPr>
        </p:nvSpPr>
        <p:spPr>
          <a:xfrm>
            <a:off x="6400800" y="6356353"/>
            <a:ext cx="2057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7"/>
          <p:cNvSpPr txBox="1"/>
          <p:nvPr>
            <p:ph type="title"/>
          </p:nvPr>
        </p:nvSpPr>
        <p:spPr>
          <a:xfrm>
            <a:off x="685800" y="319314"/>
            <a:ext cx="6847200" cy="671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Motivations</a:t>
            </a:r>
            <a:endParaRPr/>
          </a:p>
        </p:txBody>
      </p:sp>
      <p:sp>
        <p:nvSpPr>
          <p:cNvPr id="141" name="Google Shape;141;p17"/>
          <p:cNvSpPr txBox="1"/>
          <p:nvPr>
            <p:ph idx="1" type="body"/>
          </p:nvPr>
        </p:nvSpPr>
        <p:spPr>
          <a:xfrm>
            <a:off x="685800" y="1196976"/>
            <a:ext cx="7772400" cy="4983300"/>
          </a:xfrm>
          <a:prstGeom prst="rect">
            <a:avLst/>
          </a:prstGeom>
        </p:spPr>
        <p:txBody>
          <a:bodyPr anchorCtr="0" anchor="t" bIns="45700" lIns="91425" spcFirstLastPara="1" rIns="91425" wrap="square" tIns="45700">
            <a:normAutofit fontScale="77500" lnSpcReduction="20000"/>
          </a:bodyPr>
          <a:lstStyle/>
          <a:p>
            <a:pPr indent="0" lvl="0" marL="0" rtl="0" algn="l">
              <a:spcBef>
                <a:spcPts val="1000"/>
              </a:spcBef>
              <a:spcAft>
                <a:spcPts val="0"/>
              </a:spcAft>
              <a:buNone/>
            </a:pPr>
            <a:r>
              <a:rPr lang="en-US"/>
              <a:t>Stochastic processes, especially Markov Chains being applied in sports isn’t something out of the blue.</a:t>
            </a:r>
            <a:endParaRPr/>
          </a:p>
          <a:p>
            <a:pPr indent="0" lvl="0" marL="0" rtl="0" algn="l">
              <a:spcBef>
                <a:spcPts val="1000"/>
              </a:spcBef>
              <a:spcAft>
                <a:spcPts val="0"/>
              </a:spcAft>
              <a:buNone/>
            </a:pPr>
            <a:r>
              <a:rPr lang="en-US"/>
              <a:t>For baseball games: </a:t>
            </a:r>
            <a:endParaRPr/>
          </a:p>
          <a:p>
            <a:pPr indent="-317182" lvl="0" marL="457200" rtl="0" algn="l">
              <a:spcBef>
                <a:spcPts val="1000"/>
              </a:spcBef>
              <a:spcAft>
                <a:spcPts val="0"/>
              </a:spcAft>
              <a:buSzPct val="64285"/>
              <a:buChar char="●"/>
            </a:pPr>
            <a:r>
              <a:rPr lang="en-US"/>
              <a:t>Belman introduced a Markov Chain Model in 1976</a:t>
            </a:r>
            <a:endParaRPr/>
          </a:p>
          <a:p>
            <a:pPr indent="-317182" lvl="0" marL="457200" rtl="0" algn="l">
              <a:spcBef>
                <a:spcPts val="0"/>
              </a:spcBef>
              <a:spcAft>
                <a:spcPts val="0"/>
              </a:spcAft>
              <a:buSzPct val="64285"/>
              <a:buChar char="●"/>
            </a:pPr>
            <a:r>
              <a:rPr lang="en-US"/>
              <a:t>Ursin in 2014</a:t>
            </a:r>
            <a:endParaRPr/>
          </a:p>
          <a:p>
            <a:pPr indent="-317182" lvl="0" marL="457200" rtl="0" algn="l">
              <a:spcBef>
                <a:spcPts val="0"/>
              </a:spcBef>
              <a:spcAft>
                <a:spcPts val="0"/>
              </a:spcAft>
              <a:buSzPct val="64285"/>
              <a:buChar char="●"/>
            </a:pPr>
            <a:r>
              <a:rPr lang="en-US"/>
              <a:t>Bukiet et al in 1997 made use of Markov chains to find optimal batting orders.</a:t>
            </a:r>
            <a:endParaRPr/>
          </a:p>
          <a:p>
            <a:pPr indent="-317182" lvl="0" marL="457200" rtl="0" algn="l">
              <a:spcBef>
                <a:spcPts val="0"/>
              </a:spcBef>
              <a:spcAft>
                <a:spcPts val="0"/>
              </a:spcAft>
              <a:buSzPct val="64285"/>
              <a:buChar char="●"/>
            </a:pPr>
            <a:r>
              <a:rPr lang="en-US"/>
              <a:t>Hirotsu and Wright in 2003 used Markov chains to evaluate optimal hitting strategies.</a:t>
            </a:r>
            <a:endParaRPr/>
          </a:p>
          <a:p>
            <a:pPr indent="0" lvl="0" marL="0" rtl="0" algn="l">
              <a:spcBef>
                <a:spcPts val="1000"/>
              </a:spcBef>
              <a:spcAft>
                <a:spcPts val="0"/>
              </a:spcAft>
              <a:buNone/>
            </a:pPr>
            <a:r>
              <a:rPr lang="en-US"/>
              <a:t>For cricket:</a:t>
            </a:r>
            <a:endParaRPr/>
          </a:p>
          <a:p>
            <a:pPr indent="-317182" lvl="0" marL="457200" rtl="0" algn="l">
              <a:spcBef>
                <a:spcPts val="1000"/>
              </a:spcBef>
              <a:spcAft>
                <a:spcPts val="0"/>
              </a:spcAft>
              <a:buSzPct val="64285"/>
              <a:buChar char="●"/>
            </a:pPr>
            <a:r>
              <a:rPr lang="en-US"/>
              <a:t>Clarke and Norman in 1998 used this to study decision making in cricket.</a:t>
            </a:r>
            <a:endParaRPr/>
          </a:p>
          <a:p>
            <a:pPr indent="-317182" lvl="0" marL="457200" rtl="0" algn="l">
              <a:spcBef>
                <a:spcPts val="0"/>
              </a:spcBef>
              <a:spcAft>
                <a:spcPts val="0"/>
              </a:spcAft>
              <a:buSzPct val="64285"/>
              <a:buChar char="●"/>
            </a:pPr>
            <a:r>
              <a:rPr lang="en-US"/>
              <a:t>Colwell et al. made use of this in 1991 to model the outcomes between Australian and English cricket teams</a:t>
            </a:r>
            <a:endParaRPr/>
          </a:p>
          <a:p>
            <a:pPr indent="0" lvl="0" marL="0" rtl="0" algn="l">
              <a:spcBef>
                <a:spcPts val="1000"/>
              </a:spcBef>
              <a:spcAft>
                <a:spcPts val="0"/>
              </a:spcAft>
              <a:buNone/>
            </a:pPr>
            <a:r>
              <a:rPr lang="en-US"/>
              <a:t>Not just team sports, but individual ones like tennis and table tennis too have benefited </a:t>
            </a:r>
            <a:r>
              <a:rPr lang="en-US"/>
              <a:t>from the use of Markov models</a:t>
            </a:r>
            <a:endParaRPr/>
          </a:p>
          <a:p>
            <a:pPr indent="0" lvl="0" marL="0" rtl="0" algn="l">
              <a:spcBef>
                <a:spcPts val="1000"/>
              </a:spcBef>
              <a:spcAft>
                <a:spcPts val="0"/>
              </a:spcAft>
              <a:buNone/>
            </a:pPr>
            <a:r>
              <a:t/>
            </a:r>
            <a:endParaRPr/>
          </a:p>
        </p:txBody>
      </p:sp>
      <p:sp>
        <p:nvSpPr>
          <p:cNvPr id="142" name="Google Shape;142;p17"/>
          <p:cNvSpPr txBox="1"/>
          <p:nvPr>
            <p:ph idx="12" type="sldNum"/>
          </p:nvPr>
        </p:nvSpPr>
        <p:spPr>
          <a:xfrm>
            <a:off x="6400800" y="6356353"/>
            <a:ext cx="2057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8"/>
          <p:cNvSpPr txBox="1"/>
          <p:nvPr>
            <p:ph type="title"/>
          </p:nvPr>
        </p:nvSpPr>
        <p:spPr>
          <a:xfrm>
            <a:off x="685800" y="319314"/>
            <a:ext cx="6847200" cy="671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Why Markov?</a:t>
            </a:r>
            <a:endParaRPr/>
          </a:p>
        </p:txBody>
      </p:sp>
      <p:sp>
        <p:nvSpPr>
          <p:cNvPr id="148" name="Google Shape;148;p18"/>
          <p:cNvSpPr txBox="1"/>
          <p:nvPr>
            <p:ph idx="1" type="body"/>
          </p:nvPr>
        </p:nvSpPr>
        <p:spPr>
          <a:xfrm>
            <a:off x="685800" y="1196976"/>
            <a:ext cx="7772400" cy="49833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n-US"/>
              <a:t>Quite simply, entire past data can’t be used to predict the future.</a:t>
            </a:r>
            <a:endParaRPr/>
          </a:p>
          <a:p>
            <a:pPr indent="0" lvl="0" marL="0" rtl="0" algn="l">
              <a:spcBef>
                <a:spcPts val="1000"/>
              </a:spcBef>
              <a:spcAft>
                <a:spcPts val="0"/>
              </a:spcAft>
              <a:buNone/>
            </a:pPr>
            <a:r>
              <a:t/>
            </a:r>
            <a:endParaRPr/>
          </a:p>
          <a:p>
            <a:pPr indent="-342900" lvl="0" marL="457200" rtl="0" algn="l">
              <a:spcBef>
                <a:spcPts val="1000"/>
              </a:spcBef>
              <a:spcAft>
                <a:spcPts val="0"/>
              </a:spcAft>
              <a:buSzPts val="1800"/>
              <a:buChar char="●"/>
            </a:pPr>
            <a:r>
              <a:rPr lang="en-US"/>
              <a:t>Due to independence from past results and strict dependence on the recent past, Markov model is effective.</a:t>
            </a:r>
            <a:endParaRPr/>
          </a:p>
          <a:p>
            <a:pPr indent="0" lvl="0" marL="457200" rtl="0" algn="l">
              <a:spcBef>
                <a:spcPts val="1000"/>
              </a:spcBef>
              <a:spcAft>
                <a:spcPts val="0"/>
              </a:spcAft>
              <a:buNone/>
            </a:pPr>
            <a:r>
              <a:t/>
            </a:r>
            <a:endParaRPr/>
          </a:p>
          <a:p>
            <a:pPr indent="-342900" lvl="0" marL="457200" rtl="0" algn="l">
              <a:spcBef>
                <a:spcPts val="1000"/>
              </a:spcBef>
              <a:spcAft>
                <a:spcPts val="0"/>
              </a:spcAft>
              <a:buSzPts val="1800"/>
              <a:buChar char="●"/>
            </a:pPr>
            <a:r>
              <a:rPr lang="en-US"/>
              <a:t>Maximum likelihood </a:t>
            </a:r>
            <a:r>
              <a:rPr lang="en-US"/>
              <a:t>criterion</a:t>
            </a:r>
            <a:r>
              <a:rPr lang="en-US"/>
              <a:t> used to estimate transition probabilities.</a:t>
            </a:r>
            <a:endParaRPr/>
          </a:p>
        </p:txBody>
      </p:sp>
      <p:sp>
        <p:nvSpPr>
          <p:cNvPr id="149" name="Google Shape;149;p18"/>
          <p:cNvSpPr txBox="1"/>
          <p:nvPr>
            <p:ph idx="12" type="sldNum"/>
          </p:nvPr>
        </p:nvSpPr>
        <p:spPr>
          <a:xfrm>
            <a:off x="6400800" y="6356353"/>
            <a:ext cx="2057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9"/>
          <p:cNvSpPr txBox="1"/>
          <p:nvPr>
            <p:ph type="title"/>
          </p:nvPr>
        </p:nvSpPr>
        <p:spPr>
          <a:xfrm>
            <a:off x="685800" y="349489"/>
            <a:ext cx="6847200" cy="671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Markov Chains </a:t>
            </a:r>
            <a:endParaRPr/>
          </a:p>
        </p:txBody>
      </p:sp>
      <p:sp>
        <p:nvSpPr>
          <p:cNvPr id="155" name="Google Shape;155;p19"/>
          <p:cNvSpPr txBox="1"/>
          <p:nvPr>
            <p:ph idx="1" type="body"/>
          </p:nvPr>
        </p:nvSpPr>
        <p:spPr>
          <a:xfrm>
            <a:off x="685800" y="1196976"/>
            <a:ext cx="7772400" cy="49833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n-US"/>
              <a:t>A Markov chain or Markov process is a stochastic model describing a sequence of possible events in which the probability of each event depends only on the state attained in the previous event.</a:t>
            </a:r>
            <a:endParaRPr/>
          </a:p>
          <a:p>
            <a:pPr indent="0" lvl="0" marL="457200" rtl="0" algn="l">
              <a:spcBef>
                <a:spcPts val="1000"/>
              </a:spcBef>
              <a:spcAft>
                <a:spcPts val="0"/>
              </a:spcAft>
              <a:buNone/>
            </a:pPr>
            <a:r>
              <a:rPr lang="en-US" sz="3500"/>
              <a:t>Discrete-time Markov chain</a:t>
            </a:r>
            <a:endParaRPr sz="3500"/>
          </a:p>
          <a:p>
            <a:pPr indent="-342900" lvl="0" marL="457200" rtl="0" algn="l">
              <a:spcBef>
                <a:spcPts val="1000"/>
              </a:spcBef>
              <a:spcAft>
                <a:spcPts val="0"/>
              </a:spcAft>
              <a:buSzPts val="1800"/>
              <a:buChar char="●"/>
            </a:pPr>
            <a:r>
              <a:rPr lang="en-US"/>
              <a:t>A discrete-time Markov chain (DTMC) is a sequence of random variables, known as a stochastic process, in which the value of the next variable depends only on the value of the current variable, and not any variables in the past. </a:t>
            </a:r>
            <a:endParaRPr/>
          </a:p>
          <a:p>
            <a:pPr indent="0" lvl="0" marL="0" rtl="0" algn="l">
              <a:spcBef>
                <a:spcPts val="1000"/>
              </a:spcBef>
              <a:spcAft>
                <a:spcPts val="0"/>
              </a:spcAft>
              <a:buNone/>
            </a:pPr>
            <a:r>
              <a:t/>
            </a:r>
            <a:endParaRPr/>
          </a:p>
        </p:txBody>
      </p:sp>
      <p:sp>
        <p:nvSpPr>
          <p:cNvPr id="156" name="Google Shape;156;p19"/>
          <p:cNvSpPr txBox="1"/>
          <p:nvPr>
            <p:ph idx="12" type="sldNum"/>
          </p:nvPr>
        </p:nvSpPr>
        <p:spPr>
          <a:xfrm>
            <a:off x="6400800" y="6356353"/>
            <a:ext cx="2057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0"/>
          <p:cNvSpPr txBox="1"/>
          <p:nvPr>
            <p:ph type="title"/>
          </p:nvPr>
        </p:nvSpPr>
        <p:spPr>
          <a:xfrm>
            <a:off x="685800" y="319314"/>
            <a:ext cx="6847200" cy="671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Classification of States</a:t>
            </a:r>
            <a:endParaRPr/>
          </a:p>
        </p:txBody>
      </p:sp>
      <p:sp>
        <p:nvSpPr>
          <p:cNvPr id="162" name="Google Shape;162;p20"/>
          <p:cNvSpPr txBox="1"/>
          <p:nvPr>
            <p:ph idx="1" type="body"/>
          </p:nvPr>
        </p:nvSpPr>
        <p:spPr>
          <a:xfrm>
            <a:off x="685800" y="1196976"/>
            <a:ext cx="7772400" cy="49833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n-US"/>
              <a:t>Let {Xn,n ≥ 0} be a Markov chain with state space S. State j is said to be accessible from state i if p (n) i j &gt; 0 for some n ≥ 0.</a:t>
            </a:r>
            <a:endParaRPr/>
          </a:p>
          <a:p>
            <a:pPr indent="0" lvl="0" marL="457200" rtl="0" algn="l">
              <a:spcBef>
                <a:spcPts val="1000"/>
              </a:spcBef>
              <a:spcAft>
                <a:spcPts val="0"/>
              </a:spcAft>
              <a:buNone/>
            </a:pPr>
            <a:r>
              <a:t/>
            </a:r>
            <a:endParaRPr/>
          </a:p>
          <a:p>
            <a:pPr indent="-342900" lvl="0" marL="457200" rtl="0" algn="l">
              <a:spcBef>
                <a:spcPts val="1000"/>
              </a:spcBef>
              <a:spcAft>
                <a:spcPts val="0"/>
              </a:spcAft>
              <a:buSzPts val="1800"/>
              <a:buChar char="●"/>
            </a:pPr>
            <a:r>
              <a:rPr lang="en-US"/>
              <a:t>We say that two states i, j communicate if they are accessible from each other, i.e., p (n) i j &gt; 0, p (m) j i &gt; 0 for some n,m ≥ 0, and we write i ←→ j.</a:t>
            </a:r>
            <a:endParaRPr/>
          </a:p>
          <a:p>
            <a:pPr indent="0" lvl="0" marL="457200" rtl="0" algn="l">
              <a:spcBef>
                <a:spcPts val="1000"/>
              </a:spcBef>
              <a:spcAft>
                <a:spcPts val="0"/>
              </a:spcAft>
              <a:buNone/>
            </a:pPr>
            <a:r>
              <a:t/>
            </a:r>
            <a:endParaRPr/>
          </a:p>
        </p:txBody>
      </p:sp>
      <p:sp>
        <p:nvSpPr>
          <p:cNvPr id="163" name="Google Shape;163;p20"/>
          <p:cNvSpPr txBox="1"/>
          <p:nvPr>
            <p:ph idx="12" type="sldNum"/>
          </p:nvPr>
        </p:nvSpPr>
        <p:spPr>
          <a:xfrm>
            <a:off x="6400800" y="6356353"/>
            <a:ext cx="2057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1"/>
          <p:cNvSpPr txBox="1"/>
          <p:nvPr>
            <p:ph type="title"/>
          </p:nvPr>
        </p:nvSpPr>
        <p:spPr>
          <a:xfrm>
            <a:off x="685800" y="319314"/>
            <a:ext cx="6847200" cy="671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Chapman Kolmogorov Equation</a:t>
            </a:r>
            <a:endParaRPr/>
          </a:p>
        </p:txBody>
      </p:sp>
      <p:sp>
        <p:nvSpPr>
          <p:cNvPr id="169" name="Google Shape;169;p21"/>
          <p:cNvSpPr txBox="1"/>
          <p:nvPr>
            <p:ph idx="1" type="body"/>
          </p:nvPr>
        </p:nvSpPr>
        <p:spPr>
          <a:xfrm>
            <a:off x="685800" y="1196976"/>
            <a:ext cx="7772400" cy="4983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
        <p:nvSpPr>
          <p:cNvPr id="170" name="Google Shape;170;p21"/>
          <p:cNvSpPr txBox="1"/>
          <p:nvPr>
            <p:ph idx="12" type="sldNum"/>
          </p:nvPr>
        </p:nvSpPr>
        <p:spPr>
          <a:xfrm>
            <a:off x="6400800" y="6356353"/>
            <a:ext cx="2057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71" name="Google Shape;171;p21"/>
          <p:cNvPicPr preferRelativeResize="0"/>
          <p:nvPr/>
        </p:nvPicPr>
        <p:blipFill>
          <a:blip r:embed="rId3">
            <a:alphaModFix/>
          </a:blip>
          <a:stretch>
            <a:fillRect/>
          </a:stretch>
        </p:blipFill>
        <p:spPr>
          <a:xfrm>
            <a:off x="1711600" y="1951200"/>
            <a:ext cx="5383200" cy="210889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