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ASHWIN SIDHARTH VS</a:t>
            </a:r>
          </a:p>
          <a:p>
            <a:r>
              <a:rPr lang="en-US" sz="2400" dirty="0"/>
              <a:t>REGISTER NO AND NMID: </a:t>
            </a:r>
            <a:r>
              <a:rPr lang="en-US" sz="2400" b="1" dirty="0"/>
              <a:t>2428D0006</a:t>
            </a:r>
            <a:r>
              <a:rPr lang="en-US" sz="2400" dirty="0"/>
              <a:t> &amp; </a:t>
            </a:r>
          </a:p>
          <a:p>
            <a:r>
              <a:rPr lang="en-US" sz="2400" b="1" dirty="0">
                <a:cs typeface="Calibri"/>
              </a:rPr>
              <a:t>84E8825CB405CE6A6D944589D3394B52</a:t>
            </a:r>
          </a:p>
          <a:p>
            <a:r>
              <a:rPr lang="en-US" sz="2400" dirty="0"/>
              <a:t>DEPARTMENT:B.SC.COMPUTER SCIENCE &amp; APPLICATIONS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VET INSTITUTE OF ARTS AND SCIENCE /BHARATHIAR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i="1" dirty="0">
                <a:latin typeface="Arial Narrow" pitchFamily="34" charset="0"/>
              </a:rPr>
              <a:t>Successfully deployed working portfolio website accessible on multiple device types.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i="1" dirty="0">
                <a:latin typeface="Arial Narrow" pitchFamily="34" charset="0"/>
              </a:rPr>
              <a:t>Responsive navigation bar toggles smoothly on mobile devices.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i="1" dirty="0">
                <a:latin typeface="Arial Narrow" pitchFamily="34" charset="0"/>
              </a:rPr>
              <a:t>Contact form demonstrates validation checks and displays appropriate messages.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2800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A681-CD49-E4B8-7FF5-1003F42DA0A1}"/>
              </a:ext>
            </a:extLst>
          </p:cNvPr>
          <p:cNvSpPr txBox="1"/>
          <p:nvPr/>
        </p:nvSpPr>
        <p:spPr>
          <a:xfrm>
            <a:off x="3052011" y="2563868"/>
            <a:ext cx="6104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>
                <a:latin typeface="Arial Narrow" pitchFamily="34" charset="0"/>
              </a:rPr>
              <a:t>The portfolio website project provides an effective platform to showcase skills, projects, and contact information in a professional format. </a:t>
            </a:r>
            <a:r>
              <a:rPr lang="en-US" sz="1800" i="1" dirty="0">
                <a:latin typeface="Arial Narrow" pitchFamily="34" charset="0"/>
              </a:rPr>
              <a:t>It improves online visibility and supports career advancement by offering employers and collaborators easy access to personal and technical information. The responsive design ensures accessibility across multiple devices, enhancing user experience.</a:t>
            </a:r>
            <a:endParaRPr lang="en-IN" sz="1800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FA46E2-7294-B773-3878-DE90ECCD4BB4}"/>
              </a:ext>
            </a:extLst>
          </p:cNvPr>
          <p:cNvSpPr/>
          <p:nvPr/>
        </p:nvSpPr>
        <p:spPr>
          <a:xfrm>
            <a:off x="3308511" y="2967335"/>
            <a:ext cx="5574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 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659F1-A4F1-4B73-7C6B-3A8F17A6EE63}"/>
              </a:ext>
            </a:extLst>
          </p:cNvPr>
          <p:cNvSpPr txBox="1"/>
          <p:nvPr/>
        </p:nvSpPr>
        <p:spPr>
          <a:xfrm>
            <a:off x="3052011" y="2702367"/>
            <a:ext cx="61040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Arial Narrow" pitchFamily="34" charset="0"/>
              </a:rPr>
              <a:t>Students and professionals often lack a personal online presence to showcase their skills and projects effectively. A well-designed portfolio website provides an accessible platform to display work, skills, and contact information, making it easier to attract opportunities in academia and industry.</a:t>
            </a:r>
            <a:endParaRPr lang="en-IN" sz="1800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44CE4-72CC-1939-88E4-849B9166438D}"/>
              </a:ext>
            </a:extLst>
          </p:cNvPr>
          <p:cNvSpPr txBox="1"/>
          <p:nvPr/>
        </p:nvSpPr>
        <p:spPr>
          <a:xfrm>
            <a:off x="3052011" y="2702367"/>
            <a:ext cx="61040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Arial Narrow" pitchFamily="34" charset="0"/>
              </a:rPr>
              <a:t>This project involves designing and developing a responsive personal portfolio website to highlight academic background, technical skills, projects, and contact information. The website offers a smooth browsing experience on various devices and includes interactive navigation and a contact form for user engagement.</a:t>
            </a:r>
            <a:endParaRPr lang="en-IN" sz="1800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C24C5-5C61-F4F5-8C86-0E28C0D4F891}"/>
              </a:ext>
            </a:extLst>
          </p:cNvPr>
          <p:cNvSpPr txBox="1"/>
          <p:nvPr/>
        </p:nvSpPr>
        <p:spPr>
          <a:xfrm>
            <a:off x="3052011" y="2563868"/>
            <a:ext cx="6104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Potential employers or recruiters evaluating skills and projects.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Academic mentors and peers interested in the student’s work.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Clients or collaborators seeking to assess technical capabilities.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The student as a professional portfolio to support career development.</a:t>
            </a:r>
          </a:p>
          <a:p>
            <a:endParaRPr lang="en-IN" sz="1800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67B2C-D18B-B9E1-ADE3-85A1DFDFECF4}"/>
              </a:ext>
            </a:extLst>
          </p:cNvPr>
          <p:cNvSpPr txBox="1"/>
          <p:nvPr/>
        </p:nvSpPr>
        <p:spPr>
          <a:xfrm>
            <a:off x="3052011" y="2148370"/>
            <a:ext cx="61040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1800" i="1" dirty="0">
                <a:latin typeface="Arial Narrow" pitchFamily="34" charset="0"/>
              </a:rPr>
              <a:t>HTML5 for webpage structure.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i="1" dirty="0">
                <a:latin typeface="Arial Narrow" pitchFamily="34" charset="0"/>
              </a:rPr>
              <a:t>CSS3 for styling and responsive design.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i="1" dirty="0">
                <a:latin typeface="Arial Narrow" pitchFamily="34" charset="0"/>
              </a:rPr>
              <a:t>JavaScript for interactivity such as menu toggling and form validation.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i="1" dirty="0">
                <a:latin typeface="Arial Narrow" pitchFamily="34" charset="0"/>
              </a:rPr>
              <a:t>Image editing tools for profile picture preparation.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i="1" dirty="0">
                <a:latin typeface="Arial Narrow" pitchFamily="34" charset="0"/>
              </a:rPr>
              <a:t>Text editor or IDE (e.g., VS Code) for coding.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800" i="1" dirty="0">
                <a:latin typeface="Arial Narrow" pitchFamily="34" charset="0"/>
              </a:rPr>
              <a:t>Browser developer tools for testing responsiveness and debugging.</a:t>
            </a:r>
          </a:p>
          <a:p>
            <a:br>
              <a:rPr lang="en-IN" sz="1800" i="1" dirty="0">
                <a:latin typeface="Arial Narrow" pitchFamily="34" charset="0"/>
              </a:rPr>
            </a:br>
            <a:endParaRPr lang="en-IN" sz="1800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2A33F-CC1B-B9B8-36E6-3E12C8987F90}"/>
              </a:ext>
            </a:extLst>
          </p:cNvPr>
          <p:cNvSpPr txBox="1"/>
          <p:nvPr/>
        </p:nvSpPr>
        <p:spPr>
          <a:xfrm>
            <a:off x="3052011" y="2148370"/>
            <a:ext cx="61040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Clean and modern UI with a purple-blue gradient background and yellow accent highlights.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Responsive navigation bar with hamburger menu for mobile devices.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Clear section divisions: Home, About Me, Works, and Contact.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Use of cards for project showcases with hover scale effect.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Structured contact form with validation and status feedback.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Optimized for usability on desktop and mobile platforms.</a:t>
            </a:r>
          </a:p>
          <a:p>
            <a:endParaRPr lang="en-IN" sz="1800" i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AB3B4-B2D2-4418-BD08-890D61B7A765}"/>
              </a:ext>
            </a:extLst>
          </p:cNvPr>
          <p:cNvSpPr txBox="1"/>
          <p:nvPr/>
        </p:nvSpPr>
        <p:spPr>
          <a:xfrm>
            <a:off x="2743200" y="1447800"/>
            <a:ext cx="61040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Responsive design adapting to screen size.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Smooth scroll navigation with active section highlighting.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Interactive hamburger menu for compact navigation on small screens.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Contact form with input validation and success/error messages.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Project section highlighting key works with descriptions.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i="1" dirty="0">
                <a:latin typeface="Arial Narrow" pitchFamily="34" charset="0"/>
              </a:rPr>
              <a:t>Accessible and user-friendly layout emphasizing simplicity and clarity.</a:t>
            </a:r>
          </a:p>
          <a:p>
            <a:endParaRPr lang="en-IN" i="1" dirty="0">
              <a:latin typeface="Arial Narrow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5FF8D-4AD6-D138-37F1-5DEE494B0028}"/>
              </a:ext>
            </a:extLst>
          </p:cNvPr>
          <p:cNvSpPr txBox="1"/>
          <p:nvPr/>
        </p:nvSpPr>
        <p:spPr>
          <a:xfrm>
            <a:off x="2749235" y="4800600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https://github.com/AshwinSidharth013/Ashwinsidharth-TNSDC-PWD-SDP.git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518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31</cp:revision>
  <dcterms:created xsi:type="dcterms:W3CDTF">2024-03-29T15:07:22Z</dcterms:created>
  <dcterms:modified xsi:type="dcterms:W3CDTF">2025-09-10T06:45:33Z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