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13716000" cx="24384000"/>
  <p:notesSz cx="6858000" cy="9144000"/>
  <p:embeddedFontLst>
    <p:embeddedFont>
      <p:font typeface="Roboto"/>
      <p:regular r:id="rId10"/>
      <p:bold r:id="rId11"/>
      <p:italic r:id="rId12"/>
      <p:boldItalic r:id="rId13"/>
    </p:embeddedFont>
    <p:embeddedFont>
      <p:font typeface="Google Sans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974">
          <p15:clr>
            <a:srgbClr val="A4A3A4"/>
          </p15:clr>
        </p15:guide>
        <p15:guide id="2" pos="5760">
          <p15:clr>
            <a:srgbClr val="9AA0A6"/>
          </p15:clr>
        </p15:guide>
        <p15:guide id="3" orient="horz" pos="3817">
          <p15:clr>
            <a:srgbClr val="9AA0A6"/>
          </p15:clr>
        </p15:guide>
        <p15:guide id="4" orient="horz" pos="576">
          <p15:clr>
            <a:srgbClr val="9AA0A6"/>
          </p15:clr>
        </p15:guide>
        <p15:guide id="5" orient="horz" pos="3358">
          <p15:clr>
            <a:srgbClr val="9AA0A6"/>
          </p15:clr>
        </p15:guide>
        <p15:guide id="6" pos="2446">
          <p15:clr>
            <a:srgbClr val="9AA0A6"/>
          </p15:clr>
        </p15:guide>
        <p15:guide id="7" pos="5211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74"/>
        <p:guide pos="5760"/>
        <p:guide pos="3817" orient="horz"/>
        <p:guide pos="576" orient="horz"/>
        <p:guide pos="3358" orient="horz"/>
        <p:guide pos="2446"/>
        <p:guide pos="5211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.fntdata"/><Relationship Id="rId10" Type="http://schemas.openxmlformats.org/officeDocument/2006/relationships/font" Target="fonts/Roboto-regular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GoogleSans-bold.fntdata"/><Relationship Id="rId14" Type="http://schemas.openxmlformats.org/officeDocument/2006/relationships/font" Target="fonts/GoogleSans-regular.fntdata"/><Relationship Id="rId17" Type="http://schemas.openxmlformats.org/officeDocument/2006/relationships/font" Target="fonts/GoogleSans-boldItalic.fntdata"/><Relationship Id="rId16" Type="http://schemas.openxmlformats.org/officeDocument/2006/relationships/font" Target="fonts/Google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2fc528f49_1_7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2fc528f49_1_7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2fc528f49_0_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2fc528f49_0_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90ddd6f0ac_0_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90ddd6f0ac_0_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90ddd6f0ac_0_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90ddd6f0ac_0_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, Subhead, Body">
  <p:cSld name="(Avoid) Title, Subtitle, Bullets_1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4383995" cy="1371599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/>
          <p:nvPr>
            <p:ph type="title"/>
          </p:nvPr>
        </p:nvSpPr>
        <p:spPr>
          <a:xfrm>
            <a:off x="1366906" y="1128100"/>
            <a:ext cx="21862800" cy="18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2" type="title"/>
          </p:nvPr>
        </p:nvSpPr>
        <p:spPr>
          <a:xfrm>
            <a:off x="1469575" y="3104203"/>
            <a:ext cx="21862800" cy="13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rgbClr val="4285F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rgbClr val="4285F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rgbClr val="4285F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rgbClr val="4285F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rgbClr val="4285F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rgbClr val="4285F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rgbClr val="4285F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rgbClr val="4285F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rgbClr val="4285F4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3" type="title"/>
          </p:nvPr>
        </p:nvSpPr>
        <p:spPr>
          <a:xfrm>
            <a:off x="1520910" y="4837527"/>
            <a:ext cx="18089100" cy="52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3F3F3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3F3F3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3F3F3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3F3F3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3F3F3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3F3F3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3F3F3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3F3F3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3F3F3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Black">
  <p:cSld name="(Avoid) Title, Subtitle, Bullets_1_1_1_1_1_1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/>
          <p:nvPr/>
        </p:nvSpPr>
        <p:spPr>
          <a:xfrm>
            <a:off x="250" y="0"/>
            <a:ext cx="24384000" cy="13716000"/>
          </a:xfrm>
          <a:prstGeom prst="rect">
            <a:avLst/>
          </a:prstGeom>
          <a:solidFill>
            <a:srgbClr val="2021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Green Footer" showMasterSp="0">
  <p:cSld name="Blank Green Footer">
    <p:bg>
      <p:bgPr>
        <a:solidFill>
          <a:srgbClr val="FFFFFF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title"/>
          </p:nvPr>
        </p:nvSpPr>
        <p:spPr>
          <a:xfrm>
            <a:off x="445599" y="1392999"/>
            <a:ext cx="17637600" cy="20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165100" lvl="0" marL="165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Google Sans"/>
              <a:buNone/>
              <a:defRPr i="0" sz="6900" u="none" cap="none" strike="noStrike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165100" lvl="1" marL="165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"/>
              <a:buNone/>
              <a:defRPr i="0" sz="96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165100" lvl="2" marL="165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"/>
              <a:buNone/>
              <a:defRPr i="0" sz="96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165100" lvl="3" marL="165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"/>
              <a:buNone/>
              <a:defRPr i="0" sz="96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165100" lvl="4" marL="165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"/>
              <a:buNone/>
              <a:defRPr i="0" sz="96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165100" lvl="5" marL="165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"/>
              <a:buNone/>
              <a:defRPr i="0" sz="96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165100" lvl="6" marL="165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"/>
              <a:buNone/>
              <a:defRPr i="0" sz="96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165100" lvl="7" marL="165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"/>
              <a:buNone/>
              <a:defRPr i="0" sz="96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165100" lvl="8" marL="165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"/>
              <a:buNone/>
              <a:defRPr i="0" sz="96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50" name="Google Shape;50;p12"/>
          <p:cNvSpPr/>
          <p:nvPr/>
        </p:nvSpPr>
        <p:spPr>
          <a:xfrm>
            <a:off x="21159202" y="583399"/>
            <a:ext cx="3224700" cy="7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spcFirstLastPara="1" rIns="243800" wrap="square" tIns="243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Font typeface="Roboto"/>
              <a:buNone/>
            </a:pPr>
            <a:r>
              <a:rPr b="0" i="0" lang="en-US" sz="1600" u="none" cap="none" strike="noStrik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1300"/>
          </a:p>
        </p:txBody>
      </p:sp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11785599" y="12277451"/>
            <a:ext cx="5689500" cy="87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43800" lIns="243800" spcFirstLastPara="1" rIns="243800" wrap="square" tIns="2438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b="0" i="0" sz="27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b="0" i="0" sz="27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b="0" i="0" sz="27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b="0" i="0" sz="27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b="0" i="0" sz="27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b="0" i="0" sz="27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b="0" i="0" sz="27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b="0" i="0" sz="27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b="0" i="0" sz="27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Red Footer" showMasterSp="0">
  <p:cSld name="Blank Red Footer">
    <p:bg>
      <p:bgPr>
        <a:solidFill>
          <a:srgbClr val="FFFFFF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type="title"/>
          </p:nvPr>
        </p:nvSpPr>
        <p:spPr>
          <a:xfrm>
            <a:off x="445599" y="1392999"/>
            <a:ext cx="17637600" cy="20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165100" lvl="0" marL="165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Google Sans"/>
              <a:buNone/>
              <a:defRPr i="0" sz="6900" u="none" cap="none" strike="noStrike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165100" lvl="1" marL="165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"/>
              <a:buNone/>
              <a:defRPr i="0" sz="96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165100" lvl="2" marL="165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"/>
              <a:buNone/>
              <a:defRPr i="0" sz="96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165100" lvl="3" marL="165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"/>
              <a:buNone/>
              <a:defRPr i="0" sz="96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165100" lvl="4" marL="165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"/>
              <a:buNone/>
              <a:defRPr i="0" sz="96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165100" lvl="5" marL="165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"/>
              <a:buNone/>
              <a:defRPr i="0" sz="96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165100" lvl="6" marL="165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"/>
              <a:buNone/>
              <a:defRPr i="0" sz="96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165100" lvl="7" marL="165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"/>
              <a:buNone/>
              <a:defRPr i="0" sz="96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165100" lvl="8" marL="165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"/>
              <a:buNone/>
              <a:defRPr i="0" sz="96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54" name="Google Shape;54;p13"/>
          <p:cNvSpPr/>
          <p:nvPr/>
        </p:nvSpPr>
        <p:spPr>
          <a:xfrm>
            <a:off x="21159202" y="583399"/>
            <a:ext cx="3224700" cy="7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spcFirstLastPara="1" rIns="243800" wrap="square" tIns="243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Font typeface="Roboto"/>
              <a:buNone/>
            </a:pPr>
            <a:r>
              <a:rPr b="0" i="0" lang="en-US" sz="1600" u="none" cap="none" strike="noStrik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1300"/>
          </a:p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11785599" y="12277451"/>
            <a:ext cx="5689500" cy="87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43800" lIns="243800" spcFirstLastPara="1" rIns="243800" wrap="square" tIns="2438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b="0" i="0" sz="27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b="0" i="0" sz="27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b="0" i="0" sz="27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b="0" i="0" sz="27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b="0" i="0" sz="27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b="0" i="0" sz="27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b="0" i="0" sz="27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b="0" i="0" sz="27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b="0" i="0" sz="27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Title">
  <p:cSld name="(Avoid) Title, Subtitle, Bullets_1_2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12"/>
            <a:ext cx="24383995" cy="13715997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"/>
          <p:cNvSpPr txBox="1"/>
          <p:nvPr>
            <p:ph type="title"/>
          </p:nvPr>
        </p:nvSpPr>
        <p:spPr>
          <a:xfrm>
            <a:off x="2155850" y="3641650"/>
            <a:ext cx="12287100" cy="34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0">
                <a:solidFill>
                  <a:srgbClr val="20212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2" type="title"/>
          </p:nvPr>
        </p:nvSpPr>
        <p:spPr>
          <a:xfrm>
            <a:off x="2155854" y="7087152"/>
            <a:ext cx="11988000" cy="10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20212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20212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20212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20212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20212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20212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20212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20212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202124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3" type="title"/>
          </p:nvPr>
        </p:nvSpPr>
        <p:spPr>
          <a:xfrm>
            <a:off x="3831078" y="8850300"/>
            <a:ext cx="4184100" cy="12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20212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20212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20212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20212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20212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20212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20212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20212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20212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!">
  <p:cSld name="(Avoid) Title, Subtitle, Bullets_1_2_2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12"/>
            <a:ext cx="24383995" cy="13715997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4"/>
          <p:cNvSpPr txBox="1"/>
          <p:nvPr>
            <p:ph type="title"/>
          </p:nvPr>
        </p:nvSpPr>
        <p:spPr>
          <a:xfrm>
            <a:off x="3883585" y="3641650"/>
            <a:ext cx="12287100" cy="34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0">
                <a:solidFill>
                  <a:srgbClr val="20212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9pPr>
          </a:lstStyle>
          <a:p/>
        </p:txBody>
      </p:sp>
      <p:sp>
        <p:nvSpPr>
          <p:cNvPr id="21" name="Google Shape;21;p4"/>
          <p:cNvSpPr txBox="1"/>
          <p:nvPr>
            <p:ph idx="2" type="title"/>
          </p:nvPr>
        </p:nvSpPr>
        <p:spPr>
          <a:xfrm>
            <a:off x="5558812" y="8850300"/>
            <a:ext cx="4184100" cy="12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20212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20212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20212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20212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20212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20212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20212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20212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20212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gue">
  <p:cSld name="(Avoid) Title, Subtitle, Bullets_1_2_1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12"/>
            <a:ext cx="24383995" cy="13715997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 txBox="1"/>
          <p:nvPr>
            <p:ph type="title"/>
          </p:nvPr>
        </p:nvSpPr>
        <p:spPr>
          <a:xfrm>
            <a:off x="2029900" y="3288725"/>
            <a:ext cx="12287100" cy="34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0">
                <a:solidFill>
                  <a:srgbClr val="20212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9pPr>
          </a:lstStyle>
          <a:p/>
        </p:txBody>
      </p:sp>
      <p:sp>
        <p:nvSpPr>
          <p:cNvPr id="25" name="Google Shape;25;p5"/>
          <p:cNvSpPr txBox="1"/>
          <p:nvPr>
            <p:ph idx="2" type="title"/>
          </p:nvPr>
        </p:nvSpPr>
        <p:spPr>
          <a:xfrm>
            <a:off x="2029904" y="6734227"/>
            <a:ext cx="11988000" cy="10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20212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20212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20212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20212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20212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20212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20212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20212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20212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, Subhead, 2-Col Bullets">
  <p:cSld name="(Avoid) Title, Subtitle, Bullets_1_1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12"/>
            <a:ext cx="24383995" cy="13715997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6"/>
          <p:cNvSpPr txBox="1"/>
          <p:nvPr>
            <p:ph type="title"/>
          </p:nvPr>
        </p:nvSpPr>
        <p:spPr>
          <a:xfrm>
            <a:off x="1366906" y="1128100"/>
            <a:ext cx="21862800" cy="18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2" type="title"/>
          </p:nvPr>
        </p:nvSpPr>
        <p:spPr>
          <a:xfrm>
            <a:off x="1469575" y="3104203"/>
            <a:ext cx="21862800" cy="13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rgbClr val="4285F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rgbClr val="4285F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rgbClr val="4285F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rgbClr val="4285F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rgbClr val="4285F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rgbClr val="4285F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rgbClr val="4285F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rgbClr val="4285F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rgbClr val="4285F4"/>
                </a:solidFill>
              </a:defRPr>
            </a:lvl9pPr>
          </a:lstStyle>
          <a:p/>
        </p:txBody>
      </p:sp>
      <p:sp>
        <p:nvSpPr>
          <p:cNvPr id="30" name="Google Shape;30;p6"/>
          <p:cNvSpPr txBox="1"/>
          <p:nvPr>
            <p:ph idx="1" type="body"/>
          </p:nvPr>
        </p:nvSpPr>
        <p:spPr>
          <a:xfrm>
            <a:off x="1598150" y="4832775"/>
            <a:ext cx="8437800" cy="57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82600" lvl="0" marL="457200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Char char="●"/>
              <a:defRPr>
                <a:solidFill>
                  <a:srgbClr val="3F3F3F"/>
                </a:solidFill>
              </a:defRPr>
            </a:lvl1pPr>
            <a:lvl2pPr indent="-482600" lvl="1" marL="914400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Char char="○"/>
              <a:defRPr>
                <a:solidFill>
                  <a:srgbClr val="3F3F3F"/>
                </a:solidFill>
              </a:defRPr>
            </a:lvl2pPr>
            <a:lvl3pPr indent="-482600" lvl="2" marL="1371600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Char char="■"/>
              <a:defRPr>
                <a:solidFill>
                  <a:srgbClr val="3F3F3F"/>
                </a:solidFill>
              </a:defRPr>
            </a:lvl3pPr>
            <a:lvl4pPr indent="-482600" lvl="3" marL="1828800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Char char="●"/>
              <a:defRPr>
                <a:solidFill>
                  <a:srgbClr val="3F3F3F"/>
                </a:solidFill>
              </a:defRPr>
            </a:lvl4pPr>
            <a:lvl5pPr indent="-482600" lvl="4" marL="2286000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Char char="○"/>
              <a:defRPr>
                <a:solidFill>
                  <a:srgbClr val="3F3F3F"/>
                </a:solidFill>
              </a:defRPr>
            </a:lvl5pPr>
            <a:lvl6pPr indent="-482600" lvl="5" marL="2743200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Char char="■"/>
              <a:defRPr>
                <a:solidFill>
                  <a:srgbClr val="3F3F3F"/>
                </a:solidFill>
              </a:defRPr>
            </a:lvl6pPr>
            <a:lvl7pPr indent="-482600" lvl="6" marL="3200400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Char char="●"/>
              <a:defRPr>
                <a:solidFill>
                  <a:srgbClr val="3F3F3F"/>
                </a:solidFill>
              </a:defRPr>
            </a:lvl7pPr>
            <a:lvl8pPr indent="-482600" lvl="7" marL="3657600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Char char="○"/>
              <a:defRPr>
                <a:solidFill>
                  <a:srgbClr val="3F3F3F"/>
                </a:solidFill>
              </a:defRPr>
            </a:lvl8pPr>
            <a:lvl9pPr indent="-482600" lvl="8" marL="4114800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Char char="■"/>
              <a:defRPr>
                <a:solidFill>
                  <a:srgbClr val="3F3F3F"/>
                </a:solidFill>
              </a:defRPr>
            </a:lvl9pPr>
          </a:lstStyle>
          <a:p/>
        </p:txBody>
      </p:sp>
      <p:sp>
        <p:nvSpPr>
          <p:cNvPr id="31" name="Google Shape;31;p6"/>
          <p:cNvSpPr txBox="1"/>
          <p:nvPr>
            <p:ph idx="3" type="body"/>
          </p:nvPr>
        </p:nvSpPr>
        <p:spPr>
          <a:xfrm>
            <a:off x="10915400" y="4832775"/>
            <a:ext cx="8437800" cy="57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82600" lvl="0" marL="457200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Char char="●"/>
              <a:defRPr>
                <a:solidFill>
                  <a:srgbClr val="3F3F3F"/>
                </a:solidFill>
              </a:defRPr>
            </a:lvl1pPr>
            <a:lvl2pPr indent="-482600" lvl="1" marL="914400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Char char="○"/>
              <a:defRPr>
                <a:solidFill>
                  <a:srgbClr val="3F3F3F"/>
                </a:solidFill>
              </a:defRPr>
            </a:lvl2pPr>
            <a:lvl3pPr indent="-482600" lvl="2" marL="1371600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Char char="■"/>
              <a:defRPr>
                <a:solidFill>
                  <a:srgbClr val="3F3F3F"/>
                </a:solidFill>
              </a:defRPr>
            </a:lvl3pPr>
            <a:lvl4pPr indent="-482600" lvl="3" marL="1828800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Char char="●"/>
              <a:defRPr>
                <a:solidFill>
                  <a:srgbClr val="3F3F3F"/>
                </a:solidFill>
              </a:defRPr>
            </a:lvl4pPr>
            <a:lvl5pPr indent="-482600" lvl="4" marL="2286000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Char char="○"/>
              <a:defRPr>
                <a:solidFill>
                  <a:srgbClr val="3F3F3F"/>
                </a:solidFill>
              </a:defRPr>
            </a:lvl5pPr>
            <a:lvl6pPr indent="-482600" lvl="5" marL="2743200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Char char="■"/>
              <a:defRPr>
                <a:solidFill>
                  <a:srgbClr val="3F3F3F"/>
                </a:solidFill>
              </a:defRPr>
            </a:lvl6pPr>
            <a:lvl7pPr indent="-482600" lvl="6" marL="3200400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Char char="●"/>
              <a:defRPr>
                <a:solidFill>
                  <a:srgbClr val="3F3F3F"/>
                </a:solidFill>
              </a:defRPr>
            </a:lvl7pPr>
            <a:lvl8pPr indent="-482600" lvl="7" marL="3657600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Char char="○"/>
              <a:defRPr>
                <a:solidFill>
                  <a:srgbClr val="3F3F3F"/>
                </a:solidFill>
              </a:defRPr>
            </a:lvl8pPr>
            <a:lvl9pPr indent="-482600" lvl="8" marL="4114800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Char char="■"/>
              <a:defRPr>
                <a:solidFill>
                  <a:srgbClr val="3F3F3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- Light">
  <p:cSld name="(Avoid) Title, Subtitle, Bullets_1_1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4383995" cy="13715997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7"/>
          <p:cNvSpPr txBox="1"/>
          <p:nvPr>
            <p:ph type="title"/>
          </p:nvPr>
        </p:nvSpPr>
        <p:spPr>
          <a:xfrm>
            <a:off x="3824450" y="5171200"/>
            <a:ext cx="16735200" cy="24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rgbClr val="4285F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rgbClr val="4285F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rgbClr val="4285F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rgbClr val="4285F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rgbClr val="4285F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rgbClr val="4285F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rgbClr val="4285F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rgbClr val="4285F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rgbClr val="4285F4"/>
                </a:solidFill>
              </a:defRPr>
            </a:lvl9pPr>
          </a:lstStyle>
          <a:p/>
        </p:txBody>
      </p:sp>
      <p:sp>
        <p:nvSpPr>
          <p:cNvPr id="35" name="Google Shape;35;p7"/>
          <p:cNvSpPr txBox="1"/>
          <p:nvPr>
            <p:ph idx="2" type="title"/>
          </p:nvPr>
        </p:nvSpPr>
        <p:spPr>
          <a:xfrm>
            <a:off x="3859721" y="8484700"/>
            <a:ext cx="12933300" cy="16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3F3F3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3F3F3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3F3F3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3F3F3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3F3F3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3F3F3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3F3F3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3F3F3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3F3F3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Text, Half Photo">
  <p:cSld name="(Avoid) Title, Subtitle, Bullets_1_1_1_2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4383995" cy="13715997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8"/>
          <p:cNvSpPr txBox="1"/>
          <p:nvPr>
            <p:ph type="title"/>
          </p:nvPr>
        </p:nvSpPr>
        <p:spPr>
          <a:xfrm>
            <a:off x="1958775" y="1962775"/>
            <a:ext cx="8334000" cy="21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rgbClr val="4285F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rgbClr val="4285F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rgbClr val="4285F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rgbClr val="4285F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rgbClr val="4285F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rgbClr val="4285F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rgbClr val="4285F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rgbClr val="4285F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rgbClr val="4285F4"/>
                </a:solidFill>
              </a:defRPr>
            </a:lvl9pPr>
          </a:lstStyle>
          <a:p/>
        </p:txBody>
      </p:sp>
      <p:sp>
        <p:nvSpPr>
          <p:cNvPr id="39" name="Google Shape;39;p8"/>
          <p:cNvSpPr txBox="1"/>
          <p:nvPr>
            <p:ph idx="2" type="title"/>
          </p:nvPr>
        </p:nvSpPr>
        <p:spPr>
          <a:xfrm>
            <a:off x="1958775" y="4276050"/>
            <a:ext cx="8334000" cy="10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4285F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4285F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4285F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4285F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4285F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4285F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4285F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4285F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4285F4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3" type="title"/>
          </p:nvPr>
        </p:nvSpPr>
        <p:spPr>
          <a:xfrm>
            <a:off x="1958775" y="5739100"/>
            <a:ext cx="8334000" cy="42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20212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20212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20212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20212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20212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20212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20212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20212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20212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- Dark">
  <p:cSld name="(Avoid) Title, Subtitle, Bullets_1_1_1_1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12"/>
            <a:ext cx="24383995" cy="13715997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9"/>
          <p:cNvSpPr txBox="1"/>
          <p:nvPr>
            <p:ph type="title"/>
          </p:nvPr>
        </p:nvSpPr>
        <p:spPr>
          <a:xfrm>
            <a:off x="3850100" y="5171200"/>
            <a:ext cx="16709400" cy="24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rgbClr val="4285F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rgbClr val="4285F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rgbClr val="4285F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rgbClr val="4285F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rgbClr val="4285F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rgbClr val="4285F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rgbClr val="4285F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rgbClr val="4285F4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title"/>
          </p:nvPr>
        </p:nvSpPr>
        <p:spPr>
          <a:xfrm>
            <a:off x="3885317" y="8484700"/>
            <a:ext cx="12913500" cy="16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FFA65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FFA65C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FFA65C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FFA65C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FFA65C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FFA65C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FFA65C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FFA65C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FFA65C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White">
  <p:cSld name="(Avoid) Title, Subtitle, Bullets_1_1_1_1_1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084600" y="3291925"/>
            <a:ext cx="18193800" cy="2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8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8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8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8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8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8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8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8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8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079349" y="7573274"/>
            <a:ext cx="16234200" cy="53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82600" lvl="0" marL="4572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4000"/>
              <a:buFont typeface="Google Sans"/>
              <a:buChar char="●"/>
              <a:defRPr sz="40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482600" lvl="1" marL="9144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4000"/>
              <a:buFont typeface="Google Sans"/>
              <a:buChar char="○"/>
              <a:defRPr sz="40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482600" lvl="2" marL="13716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4000"/>
              <a:buFont typeface="Google Sans"/>
              <a:buChar char="■"/>
              <a:defRPr sz="40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482600" lvl="3" marL="18288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4000"/>
              <a:buFont typeface="Google Sans"/>
              <a:buChar char="●"/>
              <a:defRPr sz="40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482600" lvl="4" marL="22860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4000"/>
              <a:buFont typeface="Google Sans"/>
              <a:buChar char="○"/>
              <a:defRPr sz="40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482600" lvl="5" marL="27432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4000"/>
              <a:buFont typeface="Google Sans"/>
              <a:buChar char="■"/>
              <a:defRPr sz="40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482600" lvl="6" marL="32004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4000"/>
              <a:buFont typeface="Google Sans"/>
              <a:buChar char="●"/>
              <a:defRPr sz="40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482600" lvl="7" marL="36576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4000"/>
              <a:buFont typeface="Google Sans"/>
              <a:buChar char="○"/>
              <a:defRPr sz="40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482600" lvl="8" marL="41148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4000"/>
              <a:buFont typeface="Google Sans"/>
              <a:buChar char="■"/>
              <a:defRPr sz="40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arxiv.org/abs/1508.01991" TargetMode="Externa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2155850" y="3641650"/>
            <a:ext cx="14106600" cy="34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Name Entity Recognizer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2" type="title"/>
          </p:nvPr>
        </p:nvSpPr>
        <p:spPr>
          <a:xfrm>
            <a:off x="2155854" y="7087152"/>
            <a:ext cx="11988000" cy="10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Bot: Where is our President?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Me: President Trump is in Germany now.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Trump - PERSON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Germany - LOCATION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Now - DATE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idx="3" type="title"/>
          </p:nvPr>
        </p:nvSpPr>
        <p:spPr>
          <a:xfrm>
            <a:off x="1520898" y="4837525"/>
            <a:ext cx="21393000" cy="52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Natural Language Processing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	Process language data for Speech Recognition, Text Summarization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Natural Language Understanding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	Examine what a body of text really means for Question &amp; Answering and etc.</a:t>
            </a:r>
            <a:endParaRPr/>
          </a:p>
        </p:txBody>
      </p:sp>
      <p:sp>
        <p:nvSpPr>
          <p:cNvPr id="67" name="Google Shape;67;p15"/>
          <p:cNvSpPr txBox="1"/>
          <p:nvPr>
            <p:ph type="title"/>
          </p:nvPr>
        </p:nvSpPr>
        <p:spPr>
          <a:xfrm>
            <a:off x="1366906" y="1128100"/>
            <a:ext cx="21862800" cy="18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NLP vs NLU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1366906" y="1128100"/>
            <a:ext cx="21862800" cy="18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Name Entity Recognition</a:t>
            </a:r>
            <a:endParaRPr/>
          </a:p>
        </p:txBody>
      </p:sp>
      <p:sp>
        <p:nvSpPr>
          <p:cNvPr id="73" name="Google Shape;73;p16"/>
          <p:cNvSpPr txBox="1"/>
          <p:nvPr>
            <p:ph idx="3" type="title"/>
          </p:nvPr>
        </p:nvSpPr>
        <p:spPr>
          <a:xfrm>
            <a:off x="1545775" y="2947599"/>
            <a:ext cx="18089100" cy="668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accent3"/>
                </a:solidFill>
              </a:rPr>
              <a:t>Locate and classify named enti</a:t>
            </a:r>
            <a:r>
              <a:rPr b="1" lang="en-US">
                <a:solidFill>
                  <a:schemeClr val="accent3"/>
                </a:solidFill>
              </a:rPr>
              <a:t>ties</a:t>
            </a:r>
            <a:endParaRPr b="1">
              <a:solidFill>
                <a:schemeClr val="accent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accent3"/>
                </a:solidFill>
              </a:rPr>
              <a:t>Entity categories</a:t>
            </a:r>
            <a:r>
              <a:rPr lang="en-US">
                <a:solidFill>
                  <a:schemeClr val="accent3"/>
                </a:solidFill>
              </a:rPr>
              <a:t>: PERSON, LOCATION, DATE, ORGANIZATION, NUMBER, etc.</a:t>
            </a:r>
            <a:endParaRPr>
              <a:solidFill>
                <a:schemeClr val="accent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202124"/>
                </a:solidFill>
              </a:rPr>
              <a:t>Bot: Where do you want to travel?</a:t>
            </a:r>
            <a:endParaRPr>
              <a:solidFill>
                <a:srgbClr val="20212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202124"/>
                </a:solidFill>
              </a:rPr>
              <a:t>Me: I want to have 7 day vacation in Paris</a:t>
            </a:r>
            <a:endParaRPr>
              <a:solidFill>
                <a:srgbClr val="20212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202124"/>
                </a:solidFill>
              </a:rPr>
              <a:t>Bot: When you</a:t>
            </a:r>
            <a:endParaRPr>
              <a:solidFill>
                <a:srgbClr val="20212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20212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202124"/>
                </a:solidFill>
              </a:rPr>
              <a:t>7-day : NUMBER</a:t>
            </a:r>
            <a:endParaRPr>
              <a:solidFill>
                <a:srgbClr val="20212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202124"/>
                </a:solidFill>
              </a:rPr>
              <a:t>PARIS: LOCATION</a:t>
            </a:r>
            <a:endParaRPr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1366906" y="1128100"/>
            <a:ext cx="21862800" cy="18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Today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BiLSTM-CRF</a:t>
            </a:r>
            <a:endParaRPr/>
          </a:p>
        </p:txBody>
      </p:sp>
      <p:sp>
        <p:nvSpPr>
          <p:cNvPr id="79" name="Google Shape;79;p17"/>
          <p:cNvSpPr txBox="1"/>
          <p:nvPr>
            <p:ph idx="3" type="title"/>
          </p:nvPr>
        </p:nvSpPr>
        <p:spPr>
          <a:xfrm>
            <a:off x="1545775" y="5183500"/>
            <a:ext cx="19946100" cy="61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accent3"/>
                </a:solidFill>
              </a:rPr>
              <a:t>BiLSTM</a:t>
            </a:r>
            <a:r>
              <a:rPr lang="en-US">
                <a:solidFill>
                  <a:schemeClr val="accent3"/>
                </a:solidFill>
              </a:rPr>
              <a:t> - Bidirection Long-Short-Term-Memory</a:t>
            </a:r>
            <a:endParaRPr>
              <a:solidFill>
                <a:schemeClr val="accent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accent3"/>
                </a:solidFill>
              </a:rPr>
              <a:t>CRF</a:t>
            </a:r>
            <a:r>
              <a:rPr lang="en-US">
                <a:solidFill>
                  <a:schemeClr val="accent3"/>
                </a:solidFill>
              </a:rPr>
              <a:t> - Conditional Random Field</a:t>
            </a:r>
            <a:endParaRPr>
              <a:solidFill>
                <a:schemeClr val="accent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3"/>
                </a:solidFill>
              </a:rPr>
              <a:t>Source: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BiLSTM-CRF</a:t>
            </a:r>
            <a:endParaRPr>
              <a:solidFill>
                <a:schemeClr val="accent3"/>
              </a:solidFill>
            </a:endParaRPr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57350" y="2114350"/>
            <a:ext cx="10647475" cy="7497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SC Master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285F4"/>
      </a:accent1>
      <a:accent2>
        <a:srgbClr val="DB4437"/>
      </a:accent2>
      <a:accent3>
        <a:srgbClr val="3F3F3F"/>
      </a:accent3>
      <a:accent4>
        <a:srgbClr val="254A89"/>
      </a:accent4>
      <a:accent5>
        <a:srgbClr val="7B261F"/>
      </a:accent5>
      <a:accent6>
        <a:srgbClr val="232323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