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MySQL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Stored Procedures, Triggers, Cursors, Indexes, and Views</a:t>
            </a:r>
          </a:p>
          <a:p>
            <a:r>
              <a:t>E-commerce Schema Case 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Indexes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structure for faster retrieval</a:t>
            </a:r>
          </a:p>
          <a:p>
            <a:r>
              <a:t>Like a book’s index</a:t>
            </a:r>
          </a:p>
          <a:p>
            <a:r>
              <a:t>Used for searching orders by customer, searching products by name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Indexes (Benefits &amp; Trade-offs)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 Faster queries, efficient joins, better UX</a:t>
            </a:r>
          </a:p>
          <a:p>
            <a:r>
              <a:t>Trade-offs: More storage, slower writes</a:t>
            </a:r>
          </a:p>
          <a:p>
            <a:r>
              <a:t>Tip: Index frequently searched columns only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Views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Virtual table based on queries</a:t>
            </a:r>
          </a:p>
          <a:p>
            <a:r>
              <a:t>Stores no data, just presents results</a:t>
            </a:r>
          </a:p>
          <a:p>
            <a:r>
              <a:t>Simplifies complex joins</a:t>
            </a:r>
          </a:p>
          <a:p>
            <a:r>
              <a:t>Restricts access to sensitive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Views (Use Cases)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order summary</a:t>
            </a:r>
          </a:p>
          <a:p>
            <a:r>
              <a:t>Non-sensitive customer info for reports</a:t>
            </a:r>
          </a:p>
          <a:p>
            <a:r>
              <a:t>Simplify reporting queries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Stored Procedure → Encapsulate logic (e.g., Add new order)</a:t>
            </a:r>
          </a:p>
          <a:p>
            <a:r>
              <a:t>Trigger → Automate events (e.g., Log customer sign-up)</a:t>
            </a:r>
          </a:p>
          <a:p>
            <a:r>
              <a:t>Cursor → Row-by-row processing (e.g., Calculate sales totals)</a:t>
            </a:r>
          </a:p>
          <a:p>
            <a:r>
              <a:t>Index → Speed up retrieval (e.g., Search orders by customer)</a:t>
            </a:r>
          </a:p>
          <a:p>
            <a:r>
              <a:t>View → Simplified virtual table (e.g., Order summaries)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Stored Procedures → Reusable automation</a:t>
            </a:r>
          </a:p>
          <a:p>
            <a:r>
              <a:t>Triggers → Automated event handling</a:t>
            </a:r>
          </a:p>
          <a:p>
            <a:r>
              <a:t>Cursors → Row-by-row control</a:t>
            </a:r>
          </a:p>
          <a:p>
            <a:r>
              <a:t>Indexes → Performance boost</a:t>
            </a:r>
          </a:p>
          <a:p>
            <a:r>
              <a:t>Views → Simplified access and security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&amp;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Quick questions (one per concept)</a:t>
            </a:r>
          </a:p>
          <a:p>
            <a:r>
              <a:t>Mini tasks: Create procedure, trigger, cursor, index, view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learner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Stored Procedures</a:t>
            </a:r>
          </a:p>
          <a:p>
            <a:r>
              <a:t>Triggers</a:t>
            </a:r>
          </a:p>
          <a:p>
            <a:r>
              <a:t>Cursors</a:t>
            </a:r>
          </a:p>
          <a:p>
            <a:r>
              <a:t>Indexes</a:t>
            </a:r>
          </a:p>
          <a:p>
            <a:r>
              <a:t>Views</a:t>
            </a:r>
          </a:p>
          <a:p>
            <a:r>
              <a:t>Wrap-up &amp; Q/A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E-commerce Schema (Base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Customers table</a:t>
            </a:r>
          </a:p>
          <a:p>
            <a:r>
              <a:t>Orders table</a:t>
            </a:r>
          </a:p>
          <a:p>
            <a:r>
              <a:t>Order_Items table</a:t>
            </a:r>
          </a:p>
          <a:p>
            <a:r>
              <a:t>(Visual schema diagram)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Procedures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Precompiled block of SQL stored in DB</a:t>
            </a:r>
          </a:p>
          <a:p>
            <a:r>
              <a:t>Improves reusability, consistency, and security</a:t>
            </a:r>
          </a:p>
          <a:p>
            <a:r>
              <a:t>Used for: Automating order creation, updating totals, handling business logic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Procedures (Benefits)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execution (precompiled)</a:t>
            </a:r>
          </a:p>
          <a:p>
            <a:r>
              <a:t>Centralized business rules</a:t>
            </a:r>
          </a:p>
          <a:p>
            <a:r>
              <a:t>Better security control</a:t>
            </a:r>
          </a:p>
          <a:p>
            <a:r>
              <a:t>Easier maintenance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 execution on table events (INSERT, UPDATE, DELETE)</a:t>
            </a:r>
          </a:p>
          <a:p>
            <a:r>
              <a:t>Ensures automation and integrity</a:t>
            </a:r>
          </a:p>
          <a:p>
            <a:r>
              <a:t>Example use cases: Log new customers, prevent order deletion, auto-update stock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 (Advantages &amp; Considerations)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Pros: Automation, integrity, auditing</a:t>
            </a:r>
          </a:p>
          <a:p>
            <a:r>
              <a:t>Cons: Can slow performance, harder to debug</a:t>
            </a:r>
          </a:p>
          <a:p>
            <a:r>
              <a:t>Best used for critical 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Cursors (Definition)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Mechanism to process rows one by one</a:t>
            </a:r>
          </a:p>
          <a:p>
            <a:r>
              <a:t>Used when set-based SQL is not sufficient</a:t>
            </a:r>
          </a:p>
          <a:p>
            <a:r>
              <a:t>Useful for iterating orders, calculating totals, reports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Cursors (Advantages &amp; Limitations)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 Fine-grained control, flexibility</a:t>
            </a:r>
          </a:p>
          <a:p>
            <a:r>
              <a:t>Limitations: Slower than set operations, more complex code</a:t>
            </a:r>
          </a:p>
          <a:p>
            <a:r>
              <a:t>Best practice: Use only when necessary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