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71" r:id="rId12"/>
    <p:sldId id="273" r:id="rId13"/>
    <p:sldId id="269" r:id="rId14"/>
    <p:sldId id="270" r:id="rId15"/>
    <p:sldId id="274" r:id="rId16"/>
    <p:sldId id="275" r:id="rId17"/>
    <p:sldId id="276" r:id="rId18"/>
    <p:sldId id="277" r:id="rId19"/>
    <p:sldId id="286" r:id="rId20"/>
    <p:sldId id="287" r:id="rId21"/>
    <p:sldId id="288" r:id="rId22"/>
    <p:sldId id="278" r:id="rId23"/>
    <p:sldId id="279" r:id="rId24"/>
    <p:sldId id="281" r:id="rId25"/>
    <p:sldId id="282" r:id="rId26"/>
    <p:sldId id="283" r:id="rId27"/>
    <p:sldId id="284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40EA3-7394-B0DC-D2AE-BEE5561A4945}" v="129" dt="2022-01-23T14:12:18.438"/>
    <p1510:client id="{181120DE-9013-0DD3-F1AA-6ED244F334B7}" v="143" dt="2022-01-27T05:52:28.453"/>
    <p1510:client id="{2989C663-9CFE-DA4B-8F55-61B6FB5F3204}" v="1445" dt="2022-01-17T12:24:43.161"/>
    <p1510:client id="{68018957-B7E5-4EAC-9E61-60C9C9E79CEC}" v="2" dt="2022-01-13T05:43:27.767"/>
    <p1510:client id="{783B3BA9-6E55-E752-DDDE-506B0EEF1DC5}" v="806" dt="2022-01-23T13:55:34.940"/>
    <p1510:client id="{78C22A2D-EC6B-40A1-BA18-9CB8A24B2DE5}" v="917" dt="2022-01-26T12:39:27.758"/>
    <p1510:client id="{8719D642-A8C5-3808-2195-1640EC3FBE33}" v="42" dt="2022-01-24T04:54:53.998"/>
    <p1510:client id="{B0CE704D-0B41-266F-0C89-F3C3A99E8CDA}" v="174" dt="2022-01-26T16:06:59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3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11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8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2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9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29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6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9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8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6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2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0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FDF8837B-BAE2-489A-8F93-69216307D5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Abstract blurred public library with bookshelves">
            <a:extLst>
              <a:ext uri="{FF2B5EF4-FFF2-40B4-BE49-F238E27FC236}">
                <a16:creationId xmlns:a16="http://schemas.microsoft.com/office/drawing/2014/main" xmlns="" id="{23A7C337-0BDD-4369-9027-61084D4F9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69" r="-2" b="129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Books Shop listing app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9236607" cy="31424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                                                              Ashwin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Thonoor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                                                                    Brundha Prabhudeva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                                                            Sirisha  Varanasi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                                                        Umme Hanee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                                                            Sumit 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Kesarvani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xmlns="" id="{B48BEE9B-A2F4-4BF3-9EAD-16E1A7FC2D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33590-5963-489E-B9EC-3872A62F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95704-0AF4-45B8-813F-18A9EE56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Jenkins is a powerful application that allows continuous integration and continuous delivery of projects, regardless of the platform you are working on</a:t>
            </a:r>
          </a:p>
          <a:p>
            <a:pPr>
              <a:buSzPct val="114999"/>
            </a:pPr>
            <a:r>
              <a:rPr lang="en-US" sz="2800" dirty="0"/>
              <a:t>It's a build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23582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6A965F-A3DB-4C5D-A81B-DF1BE015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49E61F-CA2D-4805-ACE7-53A25CC5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Nexus is a repository management tool </a:t>
            </a:r>
          </a:p>
          <a:p>
            <a:pPr>
              <a:buSzPct val="114999"/>
            </a:pPr>
            <a:r>
              <a:rPr lang="en-US" sz="2800" dirty="0">
                <a:ea typeface="+mn-lt"/>
                <a:cs typeface="+mn-lt"/>
              </a:rPr>
              <a:t>We can store the project artifacts in repositories and maintain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54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34C58A0-3FFF-4044-83E9-3EB6F0FAB9EE}"/>
              </a:ext>
            </a:extLst>
          </p:cNvPr>
          <p:cNvSpPr/>
          <p:nvPr/>
        </p:nvSpPr>
        <p:spPr>
          <a:xfrm>
            <a:off x="4762861" y="1368223"/>
            <a:ext cx="2383510" cy="6870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8A287E6-3147-42F6-AEC0-09A7B49E9518}"/>
              </a:ext>
            </a:extLst>
          </p:cNvPr>
          <p:cNvSpPr/>
          <p:nvPr/>
        </p:nvSpPr>
        <p:spPr>
          <a:xfrm>
            <a:off x="2379052" y="3090116"/>
            <a:ext cx="2383510" cy="6870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User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3C7B8F-FE7F-4330-B89F-84C5560F171F}"/>
              </a:ext>
            </a:extLst>
          </p:cNvPr>
          <p:cNvSpPr/>
          <p:nvPr/>
        </p:nvSpPr>
        <p:spPr>
          <a:xfrm>
            <a:off x="7144395" y="3090116"/>
            <a:ext cx="2383510" cy="6870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Admin page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529DE3C2-3858-4898-91A5-D64D66EA3568}"/>
              </a:ext>
            </a:extLst>
          </p:cNvPr>
          <p:cNvSpPr/>
          <p:nvPr/>
        </p:nvSpPr>
        <p:spPr>
          <a:xfrm rot="2400000">
            <a:off x="4437045" y="2034007"/>
            <a:ext cx="278557" cy="991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9F79FFED-802C-4E6C-B4AE-D3C2618F2C2F}"/>
              </a:ext>
            </a:extLst>
          </p:cNvPr>
          <p:cNvSpPr/>
          <p:nvPr/>
        </p:nvSpPr>
        <p:spPr>
          <a:xfrm rot="19260000">
            <a:off x="6995999" y="2056752"/>
            <a:ext cx="278557" cy="991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01B0E35-F788-4608-ABBE-0D971AA50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31B8EA-FCCA-47DD-A0C4-A653EC4AB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C781EDE-83AA-44D6-8054-A4E2D6F280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FDB3F-D796-47D6-85BD-30FECD99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7" y="732101"/>
            <a:ext cx="10779914" cy="5518678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DF872F-ADAA-403F-BCBB-7C9EB628BFEE}"/>
              </a:ext>
            </a:extLst>
          </p:cNvPr>
          <p:cNvSpPr/>
          <p:nvPr/>
        </p:nvSpPr>
        <p:spPr>
          <a:xfrm>
            <a:off x="4762861" y="1368223"/>
            <a:ext cx="2383510" cy="6870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Landing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2A956B9-EC89-49A2-87D8-F198799F57FA}"/>
              </a:ext>
            </a:extLst>
          </p:cNvPr>
          <p:cNvSpPr/>
          <p:nvPr/>
        </p:nvSpPr>
        <p:spPr>
          <a:xfrm>
            <a:off x="4753216" y="2570152"/>
            <a:ext cx="2393154" cy="6298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      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F12377-D293-4C97-970B-D4BE44505494}"/>
              </a:ext>
            </a:extLst>
          </p:cNvPr>
          <p:cNvSpPr/>
          <p:nvPr/>
        </p:nvSpPr>
        <p:spPr>
          <a:xfrm>
            <a:off x="8293139" y="2572111"/>
            <a:ext cx="2344927" cy="63947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Registration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156E473-9057-4956-886A-FE36883A519F}"/>
              </a:ext>
            </a:extLst>
          </p:cNvPr>
          <p:cNvSpPr/>
          <p:nvPr/>
        </p:nvSpPr>
        <p:spPr>
          <a:xfrm>
            <a:off x="4772506" y="3818350"/>
            <a:ext cx="2393156" cy="5951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02844CE-8652-4FA0-89E9-6AD96AF6FC56}"/>
              </a:ext>
            </a:extLst>
          </p:cNvPr>
          <p:cNvSpPr/>
          <p:nvPr/>
        </p:nvSpPr>
        <p:spPr>
          <a:xfrm>
            <a:off x="4781551" y="5066094"/>
            <a:ext cx="2392099" cy="98384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/>
              <a:t>Available</a:t>
            </a:r>
          </a:p>
          <a:p>
            <a:pPr algn="ctr"/>
            <a:r>
              <a:rPr lang="en-US" sz="2400" dirty="0"/>
              <a:t> </a:t>
            </a:r>
            <a:r>
              <a:rPr lang="en-US" sz="3600" dirty="0"/>
              <a:t>Books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BE5514C1-6D76-4014-BAF8-0C0B0CECE932}"/>
              </a:ext>
            </a:extLst>
          </p:cNvPr>
          <p:cNvSpPr/>
          <p:nvPr/>
        </p:nvSpPr>
        <p:spPr>
          <a:xfrm>
            <a:off x="5854824" y="2061982"/>
            <a:ext cx="312676" cy="524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5AFD8701-E6C4-44D5-B915-56C60F7FCB0A}"/>
              </a:ext>
            </a:extLst>
          </p:cNvPr>
          <p:cNvSpPr/>
          <p:nvPr/>
        </p:nvSpPr>
        <p:spPr>
          <a:xfrm>
            <a:off x="5856700" y="3203240"/>
            <a:ext cx="353133" cy="578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5592E5E3-105E-4E13-9972-83ECE0F577ED}"/>
              </a:ext>
            </a:extLst>
          </p:cNvPr>
          <p:cNvSpPr/>
          <p:nvPr/>
        </p:nvSpPr>
        <p:spPr>
          <a:xfrm>
            <a:off x="5854824" y="4412956"/>
            <a:ext cx="407925" cy="651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34DC8E41-C7A5-4EEC-9720-533E685462CA}"/>
              </a:ext>
            </a:extLst>
          </p:cNvPr>
          <p:cNvCxnSpPr/>
          <p:nvPr/>
        </p:nvCxnSpPr>
        <p:spPr>
          <a:xfrm flipH="1">
            <a:off x="3412508" y="1711779"/>
            <a:ext cx="1375351" cy="964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EA863116-5E73-4B19-BCAB-5F7E27DF7D25}"/>
              </a:ext>
            </a:extLst>
          </p:cNvPr>
          <p:cNvCxnSpPr/>
          <p:nvPr/>
        </p:nvCxnSpPr>
        <p:spPr>
          <a:xfrm flipH="1">
            <a:off x="3388836" y="1726688"/>
            <a:ext cx="35047" cy="243848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D4EAEF4-A324-4EA7-AA91-AD9F7A9C360D}"/>
              </a:ext>
            </a:extLst>
          </p:cNvPr>
          <p:cNvCxnSpPr/>
          <p:nvPr/>
        </p:nvCxnSpPr>
        <p:spPr>
          <a:xfrm>
            <a:off x="3331994" y="4157923"/>
            <a:ext cx="1512424" cy="17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xmlns="" id="{29227BB7-D9CC-445A-8495-C827AA3A3FAA}"/>
              </a:ext>
            </a:extLst>
          </p:cNvPr>
          <p:cNvSpPr/>
          <p:nvPr/>
        </p:nvSpPr>
        <p:spPr>
          <a:xfrm>
            <a:off x="7175897" y="2694760"/>
            <a:ext cx="1118887" cy="3858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98993C-EB63-4F38-A026-D3279317BBAD}"/>
              </a:ext>
            </a:extLst>
          </p:cNvPr>
          <p:cNvSpPr txBox="1"/>
          <p:nvPr/>
        </p:nvSpPr>
        <p:spPr>
          <a:xfrm>
            <a:off x="4314967" y="539086"/>
            <a:ext cx="35393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/>
              <a:t>User</a:t>
            </a:r>
            <a:r>
              <a:rPr lang="en-US" sz="4000" b="1" dirty="0"/>
              <a:t> </a:t>
            </a:r>
            <a:r>
              <a:rPr lang="en-US" sz="4000" b="1" u="sng" dirty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15830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01B0E35-F788-4608-ABBE-0D971AA50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31B8EA-FCCA-47DD-A0C4-A653EC4AB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C781EDE-83AA-44D6-8054-A4E2D6F280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F02CF-657F-4288-8447-6A76E4D0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3" y="616187"/>
            <a:ext cx="10986941" cy="56297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A8F18A2-142A-42E1-87B5-B338F38CA715}"/>
              </a:ext>
            </a:extLst>
          </p:cNvPr>
          <p:cNvSpPr/>
          <p:nvPr/>
        </p:nvSpPr>
        <p:spPr>
          <a:xfrm>
            <a:off x="2962512" y="2265513"/>
            <a:ext cx="2237771" cy="51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Buy now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C759D4-0143-45F2-82CC-37F0165C80E9}"/>
              </a:ext>
            </a:extLst>
          </p:cNvPr>
          <p:cNvSpPr/>
          <p:nvPr/>
        </p:nvSpPr>
        <p:spPr>
          <a:xfrm>
            <a:off x="6989386" y="2312650"/>
            <a:ext cx="2247416" cy="5497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Add to 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53FBE4-CB96-4257-B901-BB8FC6BA7DB2}"/>
              </a:ext>
            </a:extLst>
          </p:cNvPr>
          <p:cNvSpPr/>
          <p:nvPr/>
        </p:nvSpPr>
        <p:spPr>
          <a:xfrm>
            <a:off x="5085385" y="3450513"/>
            <a:ext cx="2279611" cy="323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FC7E77-DCD5-4034-B817-C99C924466A1}"/>
              </a:ext>
            </a:extLst>
          </p:cNvPr>
          <p:cNvSpPr/>
          <p:nvPr/>
        </p:nvSpPr>
        <p:spPr>
          <a:xfrm>
            <a:off x="4973255" y="730543"/>
            <a:ext cx="2236981" cy="8176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dirty="0"/>
              <a:t>Available books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043C4896-1DE6-4C64-8E08-9F7A99B0E063}"/>
              </a:ext>
            </a:extLst>
          </p:cNvPr>
          <p:cNvSpPr/>
          <p:nvPr/>
        </p:nvSpPr>
        <p:spPr>
          <a:xfrm rot="2580000">
            <a:off x="5294673" y="1551726"/>
            <a:ext cx="274539" cy="771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B8E46D26-72C0-4B50-9089-4DFF75AF4148}"/>
              </a:ext>
            </a:extLst>
          </p:cNvPr>
          <p:cNvSpPr/>
          <p:nvPr/>
        </p:nvSpPr>
        <p:spPr>
          <a:xfrm rot="18840000">
            <a:off x="5113623" y="2722780"/>
            <a:ext cx="183554" cy="815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xmlns="" id="{8805A3B1-E673-46EC-9B6E-130F7CE12C5C}"/>
              </a:ext>
            </a:extLst>
          </p:cNvPr>
          <p:cNvSpPr/>
          <p:nvPr/>
        </p:nvSpPr>
        <p:spPr>
          <a:xfrm rot="19020000">
            <a:off x="6635267" y="1530351"/>
            <a:ext cx="227319" cy="8226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6C36916C-F8C0-4179-BDBE-75598FFACEFA}"/>
              </a:ext>
            </a:extLst>
          </p:cNvPr>
          <p:cNvCxnSpPr/>
          <p:nvPr/>
        </p:nvCxnSpPr>
        <p:spPr>
          <a:xfrm flipH="1">
            <a:off x="6139205" y="1712449"/>
            <a:ext cx="5385" cy="17121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6C8617D-4270-488A-9DAB-145CB38B91E2}"/>
              </a:ext>
            </a:extLst>
          </p:cNvPr>
          <p:cNvSpPr/>
          <p:nvPr/>
        </p:nvSpPr>
        <p:spPr>
          <a:xfrm>
            <a:off x="5072123" y="4838258"/>
            <a:ext cx="2276353" cy="5556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Confirmation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75315AB-81B7-4497-A05B-C95C75188508}"/>
              </a:ext>
            </a:extLst>
          </p:cNvPr>
          <p:cNvSpPr/>
          <p:nvPr/>
        </p:nvSpPr>
        <p:spPr>
          <a:xfrm>
            <a:off x="5057017" y="5757958"/>
            <a:ext cx="2266708" cy="3856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Home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1718FA0C-71F0-4479-A9B3-9C53EC60CEFD}"/>
              </a:ext>
            </a:extLst>
          </p:cNvPr>
          <p:cNvSpPr/>
          <p:nvPr/>
        </p:nvSpPr>
        <p:spPr>
          <a:xfrm flipH="1">
            <a:off x="6155904" y="4479749"/>
            <a:ext cx="183264" cy="337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0BF82F0F-EF40-417C-AA1D-F700CB9C9EB5}"/>
              </a:ext>
            </a:extLst>
          </p:cNvPr>
          <p:cNvSpPr/>
          <p:nvPr/>
        </p:nvSpPr>
        <p:spPr>
          <a:xfrm flipH="1">
            <a:off x="6155903" y="5410141"/>
            <a:ext cx="183264" cy="337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877224A-0745-46C7-98CD-BD0E7B1C274E}"/>
              </a:ext>
            </a:extLst>
          </p:cNvPr>
          <p:cNvSpPr/>
          <p:nvPr/>
        </p:nvSpPr>
        <p:spPr>
          <a:xfrm>
            <a:off x="5091262" y="4061858"/>
            <a:ext cx="2201227" cy="4161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Receipt</a:t>
            </a:r>
            <a:endParaRPr lang="en-US" dirty="0" err="1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44D9CAF6-36BD-4E85-94F6-0F7B4F531BD9}"/>
              </a:ext>
            </a:extLst>
          </p:cNvPr>
          <p:cNvSpPr/>
          <p:nvPr/>
        </p:nvSpPr>
        <p:spPr>
          <a:xfrm flipH="1">
            <a:off x="6145171" y="3771411"/>
            <a:ext cx="193996" cy="294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911DB5-55F6-4DF3-9C23-DD4FD6DEA626}"/>
              </a:ext>
            </a:extLst>
          </p:cNvPr>
          <p:cNvSpPr txBox="1"/>
          <p:nvPr/>
        </p:nvSpPr>
        <p:spPr>
          <a:xfrm>
            <a:off x="4189862" y="766548"/>
            <a:ext cx="40738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/>
              <a:t>Admin</a:t>
            </a:r>
            <a:r>
              <a:rPr lang="en-US" sz="4000" b="1" dirty="0"/>
              <a:t> </a:t>
            </a:r>
            <a:r>
              <a:rPr lang="en-US" sz="4000" b="1" u="sng" dirty="0"/>
              <a:t>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BD6FE67-A3A0-4714-A5AB-7323F363B609}"/>
              </a:ext>
            </a:extLst>
          </p:cNvPr>
          <p:cNvSpPr/>
          <p:nvPr/>
        </p:nvSpPr>
        <p:spPr>
          <a:xfrm>
            <a:off x="4819727" y="1481954"/>
            <a:ext cx="2383510" cy="6870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Landing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04E8D7-59E4-4906-A8BA-D5F857161933}"/>
              </a:ext>
            </a:extLst>
          </p:cNvPr>
          <p:cNvSpPr/>
          <p:nvPr/>
        </p:nvSpPr>
        <p:spPr>
          <a:xfrm>
            <a:off x="4819727" y="2698879"/>
            <a:ext cx="2383510" cy="6870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Login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EB503D8-D5AF-4BF6-BA4F-92604D49A3D8}"/>
              </a:ext>
            </a:extLst>
          </p:cNvPr>
          <p:cNvSpPr/>
          <p:nvPr/>
        </p:nvSpPr>
        <p:spPr>
          <a:xfrm>
            <a:off x="4691579" y="3960656"/>
            <a:ext cx="2673284" cy="9661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/>
              <a:t>Admin Table</a:t>
            </a:r>
          </a:p>
          <a:p>
            <a:pPr algn="ctr"/>
            <a:r>
              <a:rPr lang="en-US" sz="2400" dirty="0"/>
              <a:t>(CRUD)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35E32D75-F769-4F1A-A922-02F3DD9923A5}"/>
              </a:ext>
            </a:extLst>
          </p:cNvPr>
          <p:cNvSpPr/>
          <p:nvPr/>
        </p:nvSpPr>
        <p:spPr>
          <a:xfrm>
            <a:off x="5866197" y="2175713"/>
            <a:ext cx="312676" cy="524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CB342620-2C5A-4DAA-B3D9-235FFA09C51A}"/>
              </a:ext>
            </a:extLst>
          </p:cNvPr>
          <p:cNvSpPr/>
          <p:nvPr/>
        </p:nvSpPr>
        <p:spPr>
          <a:xfrm>
            <a:off x="5859373" y="3431307"/>
            <a:ext cx="312676" cy="524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9C10B-0D23-496A-B05C-A6CC6B77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Mongo</a:t>
            </a:r>
            <a:r>
              <a:rPr lang="en-US" b="1" dirty="0"/>
              <a:t> </a:t>
            </a:r>
            <a:r>
              <a:rPr lang="en-US" b="1" u="sng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BDAA6-16A3-45CC-83BF-98917DCC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93410"/>
            <a:ext cx="9601196" cy="3318936"/>
          </a:xfrm>
        </p:spPr>
        <p:txBody>
          <a:bodyPr/>
          <a:lstStyle/>
          <a:p>
            <a:r>
              <a:rPr lang="en-US" sz="3200" dirty="0"/>
              <a:t>Book Details</a:t>
            </a:r>
          </a:p>
          <a:p>
            <a:pPr>
              <a:buSzPct val="114999"/>
            </a:pPr>
            <a:r>
              <a:rPr lang="en-US" sz="3200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882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ED252-69F7-4149-830E-6E092C6A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Book Details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8CD09B1F-D4FA-45E8-81B5-2D6821AAE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456" y="2790448"/>
            <a:ext cx="3635072" cy="2496113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F45B2E50-E473-4DB8-B311-03412D3D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91" y="2791009"/>
            <a:ext cx="3450609" cy="249555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xmlns="" id="{88D7FEF4-F4A0-4BDC-99FC-D299515D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28" y="2790448"/>
            <a:ext cx="3622386" cy="24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671A3-CA95-4EE0-B0C8-4F703A86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Team Members Details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977FDDBC-4A78-4DB7-BE04-B22A7C7B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90" y="2625171"/>
            <a:ext cx="4449805" cy="3318936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9C564E82-672E-45AE-9357-4AB8627B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833" y="2629146"/>
            <a:ext cx="4540155" cy="33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>
            <a:extLst>
              <a:ext uri="{FF2B5EF4-FFF2-40B4-BE49-F238E27FC236}">
                <a16:creationId xmlns:a16="http://schemas.microsoft.com/office/drawing/2014/main" xmlns="" id="{71315106-A7B3-4730-9E6C-5A878C4668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D4BC59E-CB55-4DBD-9167-83683CF5C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112B0D5C-D671-4BE5-A795-F9E3F4917F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9C3C9968-3015-4513-8699-20563F8826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FF20E447-AC9A-4615-B8F6-3D2192D83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CF0CB558-FAA8-4F42-8DE5-6E14A66A11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826614F0-52FE-48FC-AA4F-AE0E9CDCE3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C22F9-F6ED-463B-93C5-C0560727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xmlns="" id="{E336C991-AA99-423E-8FE1-5BA9C97F2C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2B860ED-0E27-4D8E-B5F4-C8C3F33C7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64E6F6DA-B4C1-4644-8BCC-B3675A86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3 version of our project has been dockerized.</a:t>
            </a:r>
          </a:p>
          <a:p>
            <a:pPr>
              <a:buSzPct val="114999"/>
            </a:pPr>
            <a:r>
              <a:rPr lang="en-US" dirty="0"/>
              <a:t>Latest version 2.5, our final version.</a:t>
            </a:r>
          </a:p>
        </p:txBody>
      </p:sp>
      <p:pic>
        <p:nvPicPr>
          <p:cNvPr id="5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B4B183DB-ADDB-4167-9E87-96C387556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44" y="1772090"/>
            <a:ext cx="5874677" cy="33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26E4B-032D-47A7-B19C-88604723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8FF2A-9535-4732-A4D5-D104AF8E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developed a book app website with name ABS2U</a:t>
            </a:r>
          </a:p>
          <a:p>
            <a:pPr>
              <a:buSzPct val="114999"/>
            </a:pPr>
            <a:r>
              <a:rPr lang="en-US" dirty="0"/>
              <a:t>This website consists of two modules</a:t>
            </a:r>
          </a:p>
          <a:p>
            <a:pPr marL="342900" indent="-342900">
              <a:buSzPct val="114999"/>
              <a:buFont typeface="Wingdings"/>
              <a:buChar char="v"/>
            </a:pPr>
            <a:r>
              <a:rPr lang="en-US" dirty="0"/>
              <a:t> User </a:t>
            </a:r>
          </a:p>
          <a:p>
            <a:pPr marL="342900" indent="-342900">
              <a:buSzPct val="114999"/>
              <a:buFont typeface="Wingdings"/>
              <a:buChar char="v"/>
            </a:pPr>
            <a:r>
              <a:rPr lang="en-US" dirty="0"/>
              <a:t>Admin</a:t>
            </a:r>
          </a:p>
          <a:p>
            <a:pPr>
              <a:buSzPct val="114999"/>
            </a:pPr>
            <a:r>
              <a:rPr lang="en-US" dirty="0"/>
              <a:t>User: It has the access to books in our database, and can buy them</a:t>
            </a:r>
          </a:p>
          <a:p>
            <a:r>
              <a:rPr lang="en-US" dirty="0"/>
              <a:t>Admin: It has the access to modify, delete and add books</a:t>
            </a:r>
          </a:p>
          <a:p>
            <a:pPr marL="0" indent="0">
              <a:buSzPct val="114999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E6E1520-2FF6-4854-9AF4-AEF2311B5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A5D1594-F7BA-4C1C-9385-FD09BD2A6F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251BC212-81ED-4D4F-A9E1-FE62C9B06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A2993D6C-D352-4196-8909-21BFE98637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DC52BDAD-556E-4C4C-B776-FD44D9082A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46D91A09-3DF6-490E-955F-8671B86A1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DEAA77F7-514B-46E6-980A-60EF524833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F65CC8-BEC2-4D84-90CB-BD81CCF0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Jenkins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4D0FF6F-093D-47AB-9CBA-8BBEF7F73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0514BAC-A7BA-414C-8CBE-BB890AD00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22" y="1831032"/>
            <a:ext cx="5875908" cy="321645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163510C-FF2B-41B2-AEFC-A952A7507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570F574-9B7E-4DBB-B80A-FA0AD8BD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We have implemented the auto-commit build using </a:t>
            </a:r>
            <a:r>
              <a:rPr lang="en-US" dirty="0" err="1"/>
              <a:t>jenkins</a:t>
            </a:r>
            <a:r>
              <a:rPr lang="en-US" dirty="0"/>
              <a:t> in our project.</a:t>
            </a:r>
          </a:p>
          <a:p>
            <a:pPr>
              <a:buSzPct val="114999"/>
            </a:pPr>
            <a:r>
              <a:rPr lang="en-US" dirty="0"/>
              <a:t>It also creates maven artifact and uploads it to nexus repository.</a:t>
            </a:r>
          </a:p>
        </p:txBody>
      </p:sp>
    </p:spTree>
    <p:extLst>
      <p:ext uri="{BB962C8B-B14F-4D97-AF65-F5344CB8AC3E}">
        <p14:creationId xmlns:p14="http://schemas.microsoft.com/office/powerpoint/2010/main" val="26405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E6E1520-2FF6-4854-9AF4-AEF2311B5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A5D1594-F7BA-4C1C-9385-FD09BD2A6F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251BC212-81ED-4D4F-A9E1-FE62C9B06D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A2993D6C-D352-4196-8909-21BFE98637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DC52BDAD-556E-4C4C-B776-FD44D9082A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46D91A09-3DF6-490E-955F-8671B86A13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xmlns="" id="{DEAA77F7-514B-46E6-980A-60EF524833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BAE05-3695-47DC-8F9E-BA4288E5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Nexus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4D0FF6F-093D-47AB-9CBA-8BBEF7F73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59EDD779-FE45-4476-9176-D3CC5F12E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854942"/>
            <a:ext cx="5278777" cy="296931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163510C-FF2B-41B2-AEFC-A952A7507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FC0978F-A36D-49FD-8660-F8B9DEAE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Artifact is stored in our nexus repository.</a:t>
            </a:r>
          </a:p>
        </p:txBody>
      </p:sp>
    </p:spTree>
    <p:extLst>
      <p:ext uri="{BB962C8B-B14F-4D97-AF65-F5344CB8AC3E}">
        <p14:creationId xmlns:p14="http://schemas.microsoft.com/office/powerpoint/2010/main" val="42164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24C81-AEA3-4BFD-AD68-E2DB5283B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/>
              <a:t>Agile Process</a:t>
            </a:r>
          </a:p>
        </p:txBody>
      </p:sp>
    </p:spTree>
    <p:extLst>
      <p:ext uri="{BB962C8B-B14F-4D97-AF65-F5344CB8AC3E}">
        <p14:creationId xmlns:p14="http://schemas.microsoft.com/office/powerpoint/2010/main" val="19559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BE607-8E6E-42F5-93AE-89AADB03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5DEBF-7846-4EB3-AE05-2D6EC315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9679"/>
            <a:ext cx="9601196" cy="372836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Login and Registration page.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Home Page.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Available Books Table.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Cart Page.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Cart Page calculation.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Payment.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Confirmation Page.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Receipt Page.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Admin Page.</a:t>
            </a:r>
          </a:p>
          <a:p>
            <a:pPr marL="457200" indent="-457200">
              <a:buSzPct val="114999"/>
              <a:buAutoNum type="arabicPeriod"/>
            </a:pPr>
            <a:r>
              <a:rPr lang="en-US" dirty="0"/>
              <a:t>Admin Operations.</a:t>
            </a:r>
          </a:p>
        </p:txBody>
      </p:sp>
    </p:spTree>
    <p:extLst>
      <p:ext uri="{BB962C8B-B14F-4D97-AF65-F5344CB8AC3E}">
        <p14:creationId xmlns:p14="http://schemas.microsoft.com/office/powerpoint/2010/main" val="4313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A1D1B-9E9F-46AF-AD1E-58E6A478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31A72D-4807-4F8E-8CE4-D61B6F7D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6035659" cy="349094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>
                <a:ea typeface="+mn-lt"/>
                <a:cs typeface="+mn-lt"/>
              </a:rPr>
              <a:t>Sprint 1:</a:t>
            </a:r>
            <a:endParaRPr lang="en-US" dirty="0">
              <a:ea typeface="+mn-lt"/>
              <a:cs typeface="+mn-lt"/>
            </a:endParaRP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Login and Registration page.                            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Home Page.                          </a:t>
            </a:r>
            <a:endParaRPr lang="en-US"/>
          </a:p>
          <a:p>
            <a:pPr marL="457200" indent="-457200">
              <a:buSzPct val="114999"/>
              <a:buAutoNum type="arabicPeriod"/>
            </a:pPr>
            <a:r>
              <a:rPr lang="en-US" b="1" dirty="0"/>
              <a:t>Sprint 2: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/>
              <a:t>Available Books Table.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/>
              <a:t>Admin Table.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F1D659-38B9-4E81-BE2F-49FCDBBC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8293" y="2560320"/>
            <a:ext cx="4137118" cy="331012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(Ashwin, Brundha)                        3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(Umme Hanne, Sirisha, Sumit)      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(Ashwin, Brundha)                        3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(Ashwin, Brundha)                       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A1D1B-9E9F-46AF-AD1E-58E6A478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31A72D-4807-4F8E-8CE4-D61B6F7D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6035659" cy="3490941"/>
          </a:xfrm>
        </p:spPr>
        <p:txBody>
          <a:bodyPr>
            <a:normAutofit/>
          </a:bodyPr>
          <a:lstStyle/>
          <a:p>
            <a:pPr marL="0" indent="0">
              <a:buSzPct val="114999"/>
              <a:buNone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3.</a:t>
            </a:r>
            <a:r>
              <a:rPr lang="en-US" b="1" dirty="0">
                <a:ea typeface="+mn-lt"/>
                <a:cs typeface="+mn-lt"/>
              </a:rPr>
              <a:t>   Sprint 3:</a:t>
            </a:r>
            <a:endParaRPr lang="en-US" dirty="0">
              <a:ea typeface="+mn-lt"/>
              <a:cs typeface="+mn-lt"/>
            </a:endParaRP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Admin Table, Available Books.                        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Cart.  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Jenkins.                        </a:t>
            </a:r>
            <a:endParaRPr lang="en-US" dirty="0"/>
          </a:p>
          <a:p>
            <a:pPr marL="0" indent="0">
              <a:buSzPct val="114999"/>
              <a:buNone/>
            </a:pPr>
            <a:r>
              <a:rPr lang="en-US" b="1" dirty="0">
                <a:solidFill>
                  <a:schemeClr val="accent1"/>
                </a:solidFill>
              </a:rPr>
              <a:t>4.</a:t>
            </a:r>
            <a:r>
              <a:rPr lang="en-US" b="1" dirty="0"/>
              <a:t>   Sprint 4: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/>
              <a:t>Jenkins, Nexus.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/>
              <a:t>Cart, Cart page calculation.</a:t>
            </a:r>
          </a:p>
          <a:p>
            <a:pPr marL="914400" lvl="1" indent="-457200">
              <a:buSzPct val="114999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F1D659-38B9-4E81-BE2F-49FCDBBC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8293" y="2560320"/>
            <a:ext cx="4137118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(Ashwin)                                       4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(Brundha)                                     3</a:t>
            </a:r>
          </a:p>
          <a:p>
            <a:pPr marL="0" indent="0">
              <a:buNone/>
            </a:pPr>
            <a:r>
              <a:rPr lang="en-US" sz="2000" dirty="0"/>
              <a:t>(Umme Hanne)                             3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(Umme Hanne)                             3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(Ashwin, Sirisha)                           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A1D1B-9E9F-46AF-AD1E-58E6A478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31A72D-4807-4F8E-8CE4-D61B6F7D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6035659" cy="3490941"/>
          </a:xfrm>
        </p:spPr>
        <p:txBody>
          <a:bodyPr>
            <a:normAutofit/>
          </a:bodyPr>
          <a:lstStyle/>
          <a:p>
            <a:pPr marL="0" indent="0">
              <a:buSzPct val="114999"/>
              <a:buNone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5.</a:t>
            </a:r>
            <a:r>
              <a:rPr lang="en-US" b="1" dirty="0">
                <a:ea typeface="+mn-lt"/>
                <a:cs typeface="+mn-lt"/>
              </a:rPr>
              <a:t>   Sprint 5:</a:t>
            </a:r>
            <a:endParaRPr lang="en-US" dirty="0">
              <a:ea typeface="+mn-lt"/>
              <a:cs typeface="+mn-lt"/>
            </a:endParaRP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Docker                       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Mongo DB  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Confirmation Page, Payment                        </a:t>
            </a:r>
            <a:endParaRPr lang="en-US" dirty="0"/>
          </a:p>
          <a:p>
            <a:pPr marL="0" indent="0">
              <a:buSzPct val="114999"/>
              <a:buNone/>
            </a:pPr>
            <a:r>
              <a:rPr lang="en-US" b="1" dirty="0">
                <a:solidFill>
                  <a:schemeClr val="accent1"/>
                </a:solidFill>
              </a:rPr>
              <a:t>6.</a:t>
            </a:r>
            <a:r>
              <a:rPr lang="en-US" b="1" dirty="0"/>
              <a:t>   Sprint 6: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/>
              <a:t>PPT</a:t>
            </a:r>
          </a:p>
          <a:p>
            <a:pPr marL="914400" lvl="1" indent="-457200">
              <a:buSzPct val="114999"/>
              <a:buAutoNum type="arabicPeriod"/>
            </a:pPr>
            <a:r>
              <a:rPr lang="en-US" dirty="0"/>
              <a:t>Landing Page</a:t>
            </a:r>
          </a:p>
          <a:p>
            <a:pPr marL="914400" lvl="1" indent="-457200">
              <a:buSzPct val="114999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F1D659-38B9-4E81-BE2F-49FCDBBC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8293" y="2560320"/>
            <a:ext cx="4137118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(Umme Hanne)                            4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(Sumit)                                         4</a:t>
            </a:r>
          </a:p>
          <a:p>
            <a:pPr marL="0" indent="0">
              <a:buNone/>
            </a:pPr>
            <a:r>
              <a:rPr lang="en-US" sz="2000" dirty="0"/>
              <a:t>(Ashwin, Brundha)                       2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(Sirisha, Sumit)                             3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(Ashwin)                                     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A1D1B-9E9F-46AF-AD1E-58E6A478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31A72D-4807-4F8E-8CE4-D61B6F7D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6035659" cy="3490941"/>
          </a:xfrm>
        </p:spPr>
        <p:txBody>
          <a:bodyPr>
            <a:normAutofit/>
          </a:bodyPr>
          <a:lstStyle/>
          <a:p>
            <a:pPr marL="0" indent="0">
              <a:buSzPct val="114999"/>
              <a:buNone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7.</a:t>
            </a:r>
            <a:r>
              <a:rPr lang="en-US" b="1" dirty="0">
                <a:ea typeface="+mn-lt"/>
                <a:cs typeface="+mn-lt"/>
              </a:rPr>
              <a:t>   Sprint 7:</a:t>
            </a:r>
            <a:endParaRPr lang="en-US" dirty="0">
              <a:ea typeface="+mn-lt"/>
              <a:cs typeface="+mn-lt"/>
            </a:endParaRPr>
          </a:p>
          <a:p>
            <a:pPr marL="914400" lvl="1" indent="-457200">
              <a:buSzPct val="114999"/>
              <a:buAutoNum type="arabicPeriod"/>
            </a:pPr>
            <a:r>
              <a:rPr lang="en-US" dirty="0">
                <a:ea typeface="+mn-lt"/>
                <a:cs typeface="+mn-lt"/>
              </a:rPr>
              <a:t>Receipt Page                      </a:t>
            </a:r>
            <a:endParaRPr lang="en-US" dirty="0"/>
          </a:p>
          <a:p>
            <a:pPr marL="914400" lvl="1" indent="-457200">
              <a:buSzPct val="114999"/>
              <a:buAutoNum type="arabicPeriod"/>
            </a:pPr>
            <a:r>
              <a:rPr lang="en-US" dirty="0"/>
              <a:t>PPT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F1D659-38B9-4E81-BE2F-49FCDBBC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8293" y="2560320"/>
            <a:ext cx="4137118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(Ashwin)                                   2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(Sirisha, Sumit, Ashwin)           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A3B6C58-E359-4A76-B9F4-8F90D33CC3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8166" y="982663"/>
            <a:ext cx="7452784" cy="4684712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1"/>
                </a:solidFill>
              </a:rPr>
              <a:t>Thank </a:t>
            </a:r>
            <a:r>
              <a:rPr lang="en-US" sz="8800" b="1" dirty="0">
                <a:solidFill>
                  <a:schemeClr val="accent1"/>
                </a:solidFill>
                <a:latin typeface="Bradley Hand ITC"/>
                <a:cs typeface="Arabic Typesetting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201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4C8E3-26B5-4928-8BAE-9596A6B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082540-3CEF-42E8-99BE-3DB2D42A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2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</a:t>
            </a:r>
          </a:p>
          <a:p>
            <a:pPr>
              <a:buSzPct val="114999"/>
            </a:pPr>
            <a:r>
              <a:rPr lang="en-US" dirty="0"/>
              <a:t>Spring Boot</a:t>
            </a:r>
          </a:p>
          <a:p>
            <a:pPr>
              <a:buSzPct val="114999"/>
            </a:pPr>
            <a:r>
              <a:rPr lang="en-US" dirty="0"/>
              <a:t>Docker</a:t>
            </a:r>
          </a:p>
          <a:p>
            <a:pPr>
              <a:buSzPct val="114999"/>
            </a:pPr>
            <a:r>
              <a:rPr lang="en-US" dirty="0"/>
              <a:t>MySQL</a:t>
            </a:r>
          </a:p>
          <a:p>
            <a:pPr>
              <a:buSzPct val="114999"/>
            </a:pPr>
            <a:r>
              <a:rPr lang="en-US" dirty="0" err="1"/>
              <a:t>Thymeleaf</a:t>
            </a:r>
            <a:endParaRPr lang="en-US"/>
          </a:p>
          <a:p>
            <a:pPr>
              <a:buSzPct val="114999"/>
            </a:pPr>
            <a:r>
              <a:rPr lang="en-US" dirty="0"/>
              <a:t>Jenkins</a:t>
            </a:r>
          </a:p>
          <a:p>
            <a:pPr>
              <a:buSzPct val="114999"/>
            </a:pPr>
            <a:r>
              <a:rPr lang="en-US" dirty="0"/>
              <a:t>Nexus</a:t>
            </a: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848D13-8173-4187-9C07-4DB06222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13368"/>
          </a:xfrm>
        </p:spPr>
        <p:txBody>
          <a:bodyPr>
            <a:normAutofit/>
          </a:bodyPr>
          <a:lstStyle/>
          <a:p>
            <a:r>
              <a:rPr lang="en-US" sz="4400" dirty="0">
                <a:cs typeface="Calibri Light"/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A60A3-2434-4A14-A028-B5CD2B13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92589"/>
            <a:ext cx="9601196" cy="3997591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>
              <a:cs typeface="Calibri"/>
            </a:endParaRPr>
          </a:p>
          <a:p>
            <a:pPr>
              <a:buSzPct val="114999"/>
            </a:pPr>
            <a:r>
              <a:rPr lang="en-US" sz="2400" dirty="0">
                <a:cs typeface="Calibri"/>
              </a:rPr>
              <a:t>Git is a popular version control </a:t>
            </a:r>
            <a:r>
              <a:rPr lang="en-US" dirty="0">
                <a:cs typeface="Calibri"/>
              </a:rPr>
              <a:t>system</a:t>
            </a:r>
          </a:p>
          <a:p>
            <a:pPr>
              <a:buSzPct val="114999"/>
            </a:pPr>
            <a:r>
              <a:rPr lang="en-US" dirty="0">
                <a:cs typeface="Calibri"/>
              </a:rPr>
              <a:t>Manage</a:t>
            </a:r>
            <a:r>
              <a:rPr lang="en-US" sz="2400" dirty="0">
                <a:ea typeface="+mn-lt"/>
                <a:cs typeface="+mn-lt"/>
              </a:rPr>
              <a:t> projects with </a:t>
            </a:r>
            <a:r>
              <a:rPr lang="en-US" b="1" dirty="0">
                <a:ea typeface="+mn-lt"/>
                <a:cs typeface="+mn-lt"/>
              </a:rPr>
              <a:t>Repositories</a:t>
            </a:r>
            <a:endParaRPr lang="en-US" dirty="0">
              <a:ea typeface="+mn-lt"/>
              <a:cs typeface="Calibri"/>
            </a:endParaRPr>
          </a:p>
          <a:p>
            <a:pPr>
              <a:buSzPct val="114999"/>
            </a:pPr>
            <a:r>
              <a:rPr lang="en-US" b="1" dirty="0">
                <a:ea typeface="+mn-lt"/>
                <a:cs typeface="+mn-lt"/>
              </a:rPr>
              <a:t>Pull</a:t>
            </a:r>
            <a:r>
              <a:rPr lang="en-US" sz="2400" dirty="0">
                <a:ea typeface="+mn-lt"/>
                <a:cs typeface="+mn-lt"/>
              </a:rPr>
              <a:t> the latest version of the project to a local </a:t>
            </a:r>
            <a:r>
              <a:rPr lang="en-US" dirty="0">
                <a:ea typeface="+mn-lt"/>
                <a:cs typeface="+mn-lt"/>
              </a:rPr>
              <a:t>copy</a:t>
            </a:r>
            <a:endParaRPr lang="en-US" dirty="0">
              <a:ea typeface="+mn-lt"/>
              <a:cs typeface="Calibri"/>
            </a:endParaRPr>
          </a:p>
          <a:p>
            <a:pPr>
              <a:buSzPct val="114999"/>
            </a:pPr>
            <a:r>
              <a:rPr lang="en-US" b="1" dirty="0">
                <a:ea typeface="+mn-lt"/>
                <a:cs typeface="+mn-lt"/>
              </a:rPr>
              <a:t>Push</a:t>
            </a:r>
            <a:r>
              <a:rPr lang="en-US" sz="2400" dirty="0">
                <a:ea typeface="+mn-lt"/>
                <a:cs typeface="+mn-lt"/>
              </a:rPr>
              <a:t> local updates to the main project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2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ABF44D-1017-4E3C-84D3-D507E9E8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SPRING 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EB105-DB62-4F03-AC36-F7C75277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Spring boot is a module of</a:t>
            </a:r>
            <a:r>
              <a:rPr lang="en-US" dirty="0">
                <a:ea typeface="+mn-lt"/>
                <a:cs typeface="+mn-lt"/>
              </a:rPr>
              <a:t> the</a:t>
            </a:r>
            <a:r>
              <a:rPr lang="en-US" sz="2400" dirty="0">
                <a:ea typeface="+mn-lt"/>
                <a:cs typeface="+mn-lt"/>
              </a:rPr>
              <a:t> spring framework which is used to create </a:t>
            </a:r>
            <a:r>
              <a:rPr lang="en-US" dirty="0">
                <a:ea typeface="+mn-lt"/>
                <a:cs typeface="+mn-lt"/>
              </a:rPr>
              <a:t>stand-alone</a:t>
            </a:r>
            <a:r>
              <a:rPr lang="en-US" sz="2400" dirty="0">
                <a:ea typeface="+mn-lt"/>
                <a:cs typeface="+mn-lt"/>
              </a:rPr>
              <a:t>, production-grade Spring based Applications with minimum programmer’s efforts. </a:t>
            </a:r>
          </a:p>
          <a:p>
            <a:pPr>
              <a:buSzPct val="114999"/>
            </a:pPr>
            <a:r>
              <a:rPr lang="en-US" dirty="0">
                <a:cs typeface="Calibri"/>
              </a:rPr>
              <a:t>We run and use it as a web app</a:t>
            </a:r>
          </a:p>
        </p:txBody>
      </p:sp>
    </p:spTree>
    <p:extLst>
      <p:ext uri="{BB962C8B-B14F-4D97-AF65-F5344CB8AC3E}">
        <p14:creationId xmlns:p14="http://schemas.microsoft.com/office/powerpoint/2010/main" val="6432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D6467-C033-4BDB-8823-41C5DC4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7F0897-41BF-4A0E-801D-ED1CFE73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Docker is an open-source containerization platform, designed to simplify the process of application packaging, deploying, and running by using containers. </a:t>
            </a:r>
          </a:p>
          <a:p>
            <a:pPr>
              <a:buSzPct val="114999"/>
            </a:pPr>
            <a:r>
              <a:rPr lang="en-US" sz="2800" dirty="0">
                <a:solidFill>
                  <a:schemeClr val="tx1"/>
                </a:solidFill>
              </a:rPr>
              <a:t>It converts the code into an image so that it can run anywhere, irrespective of the system settings and the environment.</a:t>
            </a:r>
          </a:p>
          <a:p>
            <a:pPr>
              <a:buSzPct val="114999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SzPct val="114999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E2B7B-7A53-4D95-9D9C-F4645383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EE02B1-B12E-47D1-B5E5-FBA2255F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MySQL is a relational database management system</a:t>
            </a:r>
            <a:endParaRPr lang="en-US" dirty="0"/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It is open-source, free and ideal for both small and large applications</a:t>
            </a:r>
          </a:p>
          <a:p>
            <a:pPr>
              <a:buSzPct val="114999"/>
            </a:pPr>
            <a:r>
              <a:rPr lang="en-US" dirty="0">
                <a:ea typeface="+mn-lt"/>
                <a:cs typeface="+mn-lt"/>
              </a:rPr>
              <a:t>It is used for storing and retrieving data.</a:t>
            </a:r>
          </a:p>
        </p:txBody>
      </p:sp>
    </p:spTree>
    <p:extLst>
      <p:ext uri="{BB962C8B-B14F-4D97-AF65-F5344CB8AC3E}">
        <p14:creationId xmlns:p14="http://schemas.microsoft.com/office/powerpoint/2010/main" val="36836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C4E60-231F-4575-A9B9-F11764DE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4DFE12-4646-4870-B9BD-99C21E5F9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r>
              <a:rPr lang="en-US" sz="2800" dirty="0">
                <a:ea typeface="+mn-lt"/>
                <a:cs typeface="+mn-lt"/>
              </a:rPr>
              <a:t>One of the most popular NoSQL database(Non-relational) is MongoDB</a:t>
            </a:r>
            <a:endParaRPr lang="en-US" dirty="0"/>
          </a:p>
          <a:p>
            <a:pPr>
              <a:buSzPct val="114999"/>
            </a:pPr>
            <a:r>
              <a:rPr lang="en-US" sz="2800" dirty="0">
                <a:ea typeface="+mn-lt"/>
                <a:cs typeface="+mn-lt"/>
              </a:rPr>
              <a:t>It is used for storing data in key-value pair form</a:t>
            </a:r>
            <a:endParaRPr lang="en-US" dirty="0"/>
          </a:p>
          <a:p>
            <a:pPr>
              <a:buSzPct val="114999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75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31D96-1515-458F-961D-7935A4D4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F71F3-A95D-4083-88CB-260257B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server-side java template engine that is used to create web applications</a:t>
            </a:r>
          </a:p>
          <a:p>
            <a:pPr>
              <a:buSzPct val="114999"/>
            </a:pPr>
            <a:r>
              <a:rPr lang="en-US" dirty="0"/>
              <a:t>It extracts values from our repository and displays them dynamically</a:t>
            </a:r>
          </a:p>
          <a:p>
            <a:pPr>
              <a:buSzPct val="114999"/>
            </a:pPr>
            <a:r>
              <a:rPr lang="en-US" dirty="0"/>
              <a:t>It helps to reduces the code by elimination repetition.</a:t>
            </a:r>
          </a:p>
          <a:p>
            <a:pPr>
              <a:buSzPct val="11499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298</Words>
  <Application>Microsoft Office PowerPoint</Application>
  <PresentationFormat>Widescreen</PresentationFormat>
  <Paragraphs>150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Arabic Typesetting</vt:lpstr>
      <vt:lpstr>Arial</vt:lpstr>
      <vt:lpstr>Bradley Hand ITC</vt:lpstr>
      <vt:lpstr>Calibri</vt:lpstr>
      <vt:lpstr>Calibri Light</vt:lpstr>
      <vt:lpstr>Garamond</vt:lpstr>
      <vt:lpstr>Wingdings</vt:lpstr>
      <vt:lpstr>Organic</vt:lpstr>
      <vt:lpstr>Books Shop listing app</vt:lpstr>
      <vt:lpstr>INTRODUCTION</vt:lpstr>
      <vt:lpstr>TECHNOLOGIES</vt:lpstr>
      <vt:lpstr>GIT</vt:lpstr>
      <vt:lpstr>SPRING BOOT</vt:lpstr>
      <vt:lpstr>DOCKER</vt:lpstr>
      <vt:lpstr>MySQL</vt:lpstr>
      <vt:lpstr>MongoDB</vt:lpstr>
      <vt:lpstr>THYMELEAF</vt:lpstr>
      <vt:lpstr>JENKINS</vt:lpstr>
      <vt:lpstr>NEXUS</vt:lpstr>
      <vt:lpstr>PowerPoint Presentation</vt:lpstr>
      <vt:lpstr>   </vt:lpstr>
      <vt:lpstr>            </vt:lpstr>
      <vt:lpstr>PowerPoint Presentation</vt:lpstr>
      <vt:lpstr>Mongo DB</vt:lpstr>
      <vt:lpstr>Book Details</vt:lpstr>
      <vt:lpstr>Team Members Details</vt:lpstr>
      <vt:lpstr>Docker</vt:lpstr>
      <vt:lpstr>Jenkins</vt:lpstr>
      <vt:lpstr>Nexus</vt:lpstr>
      <vt:lpstr>Agile Process</vt:lpstr>
      <vt:lpstr>Product Backlog</vt:lpstr>
      <vt:lpstr>Sprints</vt:lpstr>
      <vt:lpstr>Sprints</vt:lpstr>
      <vt:lpstr>Sprints</vt:lpstr>
      <vt:lpstr>Sprints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ashwin t</cp:lastModifiedBy>
  <cp:revision>1203</cp:revision>
  <dcterms:created xsi:type="dcterms:W3CDTF">2022-01-13T05:40:12Z</dcterms:created>
  <dcterms:modified xsi:type="dcterms:W3CDTF">2022-01-27T10:23:50Z</dcterms:modified>
</cp:coreProperties>
</file>