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9" r:id="rId3"/>
    <p:sldId id="277" r:id="rId4"/>
    <p:sldId id="280" r:id="rId5"/>
    <p:sldId id="281" r:id="rId6"/>
    <p:sldId id="282" r:id="rId7"/>
    <p:sldId id="284" r:id="rId8"/>
    <p:sldId id="283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B5DBA-0F0B-453B-90A1-06EA6AD32B3C}" v="140" dt="2023-03-03T12:09:52.1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1891C-BB88-D4EE-B89C-D19E70048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DB432-66F9-1C27-76C6-DE5659E8A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0E00A-ACA9-FEAA-A341-B17F7387B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6B8C-381C-407F-8249-206C4F0F1318}" type="datetimeFigureOut">
              <a:rPr lang="en-IN" smtClean="0"/>
              <a:t>16/05/2023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23586-A76F-EEF0-A11D-AD18E7A60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999C4-1919-2FAC-47B2-FFE2F524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F3-D013-4FC8-BD24-119280C40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24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5B4D-0C9A-E01A-DFEA-5A19C89B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02462-9D69-A7A0-D8E9-AC4F085DB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661AE-ABDC-1E68-0BE9-2FDFC0055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6B8C-381C-407F-8249-206C4F0F1318}" type="datetimeFigureOut">
              <a:rPr lang="en-IN" smtClean="0"/>
              <a:t>16/05/2023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FC09C-55A1-6B89-01AD-94B1E7619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E498F-848E-224D-42F7-D388D69F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F3-D013-4FC8-BD24-119280C40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72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1A529-D6B6-1A61-22AE-35D086B54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D3845-CB85-CE22-ACD5-B5EC169EA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3004E-811A-6478-B179-7AE800A88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6B8C-381C-407F-8249-206C4F0F1318}" type="datetimeFigureOut">
              <a:rPr lang="en-IN" smtClean="0"/>
              <a:t>16/05/2023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EC511-0FE9-EAE9-F72C-53964306B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2955B-F150-72B9-21C7-03C90614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F3-D013-4FC8-BD24-119280C40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41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7FCC-E43D-F85C-2CDF-E945CC99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65D2D-9608-E0F4-176F-D17F72353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DF518-85DB-6606-44AB-63C692A5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6B8C-381C-407F-8249-206C4F0F1318}" type="datetimeFigureOut">
              <a:rPr lang="en-IN" smtClean="0"/>
              <a:t>16/05/2023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BE919-7548-A334-F8B7-E99EFD936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AB95-7612-6352-3D8E-8C1E1C8F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F3-D013-4FC8-BD24-119280C40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27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5398A-EBB6-7A47-5DBF-ADF498BC1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EC351-1340-5F90-F6C7-06E78AE62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71A9A-443A-1C80-5F9E-C5B4B66A8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6B8C-381C-407F-8249-206C4F0F1318}" type="datetimeFigureOut">
              <a:rPr lang="en-IN" smtClean="0"/>
              <a:t>16/05/2023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6650A-A7A5-5954-AC8F-F2F6B8A8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CD5A8-1766-8177-B69F-499E4837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F3-D013-4FC8-BD24-119280C40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31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4907-6C0B-A786-6653-59BEC654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A1FA1-B895-829C-9318-A92AFFAB9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CA1BE-7156-F6AA-3D52-5182251FE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FA807-8A31-D7C7-DCC2-07F4B8066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6B8C-381C-407F-8249-206C4F0F1318}" type="datetimeFigureOut">
              <a:rPr lang="en-IN" smtClean="0"/>
              <a:t>16/05/2023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ED317-C504-CFBE-404B-AD943BFD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22049-E0E0-063F-97BC-226B3B35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F3-D013-4FC8-BD24-119280C40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19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35480-FA32-0C20-9952-FC9DF956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3F44E-AD1A-2335-5062-DDD2CB7C9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64275-B353-6FFD-925E-446CF3CEF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1C1FA-45D8-2CFE-2CDE-11C0A826C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6838F-DBE2-1797-BAC4-51A69878F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A4733B-C37E-E8BA-BD97-4F779109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6B8C-381C-407F-8249-206C4F0F1318}" type="datetimeFigureOut">
              <a:rPr lang="en-IN" smtClean="0"/>
              <a:t>16/05/2023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4284B0-CD8B-A6EB-4D16-C10474BD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41E064-D880-1EA2-1CDD-FAE1A4A85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F3-D013-4FC8-BD24-119280C40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84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EACCB-9FD7-E4C6-A790-2724B3709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B01EFA-FF9F-D5CA-C3EA-CB5143B65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6B8C-381C-407F-8249-206C4F0F1318}" type="datetimeFigureOut">
              <a:rPr lang="en-IN" smtClean="0"/>
              <a:t>16/05/2023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B9D7A-A310-D683-C274-C004217C4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EB96F-8A22-05A5-E225-FFCAE8069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F3-D013-4FC8-BD24-119280C40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63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7A0CFA-8D39-27A4-D1F2-CCF18AD1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6B8C-381C-407F-8249-206C4F0F1318}" type="datetimeFigureOut">
              <a:rPr lang="en-IN" smtClean="0"/>
              <a:t>16/05/2023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E847D-D085-BBB0-6536-94A4970BF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4CBF1-3EB7-D1E9-A4FE-25552DEC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F3-D013-4FC8-BD24-119280C40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64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C9B2-A288-517F-724E-C0F42670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DD9EC-3D5B-C6DD-92FB-86B7B5080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9B0F4-40A6-904F-BD18-8A04867E1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53FA8-010B-84F6-A323-613AA96D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6B8C-381C-407F-8249-206C4F0F1318}" type="datetimeFigureOut">
              <a:rPr lang="en-IN" smtClean="0"/>
              <a:t>16/05/2023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7E7AC-7716-5894-7AB8-03F0C7BB6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E2E3E-95CE-350A-EC81-7E0E7D3FD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F3-D013-4FC8-BD24-119280C40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875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3D391-4296-D8C0-85E9-B067E1ED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F769D5-3739-BA13-63CC-C673B97AD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B78B8-1542-9BC1-5099-4FC913578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36D53-D580-8EED-0463-F314B7443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6B8C-381C-407F-8249-206C4F0F1318}" type="datetimeFigureOut">
              <a:rPr lang="en-IN" smtClean="0"/>
              <a:t>16/05/2023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32301-1812-3170-5D8B-280E2850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43DF0-D8A0-6CA8-4917-A7A709F3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F3-D013-4FC8-BD24-119280C40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13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9EC878-1364-4684-36B7-61DA105B8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359BB-4B29-4246-CD94-C4A918732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5CCA2-75A7-A902-105C-B7D100B0B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D6B8C-381C-407F-8249-206C4F0F1318}" type="datetimeFigureOut">
              <a:rPr lang="en-IN" smtClean="0"/>
              <a:t>16/05/2023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C8948-E614-B485-F4E9-47F2604C1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F85EA-F1EB-AAEE-6BD4-E725D49CA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49AF3-D013-4FC8-BD24-119280C40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43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localhost:8080/contracts/$%7bcontract_no%7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contracts/customer/$%7bcontact_code%7d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localhost:8080/contracts/$%7bcontract_no%7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localhost:8080/contracts/branch/$%7bbranch_code%7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742CC7A-6616-FEB5-C893-15489571BDB7}"/>
              </a:ext>
            </a:extLst>
          </p:cNvPr>
          <p:cNvSpPr txBox="1"/>
          <p:nvPr/>
        </p:nvSpPr>
        <p:spPr>
          <a:xfrm>
            <a:off x="1237674" y="272473"/>
            <a:ext cx="924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Introduction:-</a:t>
            </a:r>
          </a:p>
          <a:p>
            <a:r>
              <a:rPr lang="en-IN" sz="2000" dirty="0"/>
              <a:t>The purpose of the project is to build an web application, </a:t>
            </a:r>
            <a:r>
              <a:rPr lang="en-IN" sz="2000" dirty="0" smtClean="0"/>
              <a:t>which can cancel SCL contract.</a:t>
            </a:r>
          </a:p>
          <a:p>
            <a:endParaRPr lang="en-US" sz="2000" dirty="0"/>
          </a:p>
          <a:p>
            <a:r>
              <a:rPr lang="en-IN" sz="2000" b="1" dirty="0" smtClean="0"/>
              <a:t>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Existing System don’t have provision to cancel SCL contract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C31084-9D78-4052-0764-62BA8C06878C}"/>
              </a:ext>
            </a:extLst>
          </p:cNvPr>
          <p:cNvSpPr txBox="1"/>
          <p:nvPr/>
        </p:nvSpPr>
        <p:spPr>
          <a:xfrm>
            <a:off x="1237674" y="2654779"/>
            <a:ext cx="98330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Technologies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Frontend: React JS (VS Code, Version: 1.75.1)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Backend: SpringBoot (SpringToolSuite4,  Version: </a:t>
            </a:r>
            <a:r>
              <a:rPr lang="en-IN" sz="18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4.17.2.RELEASE)</a:t>
            </a: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Database: </a:t>
            </a:r>
            <a:r>
              <a:rPr lang="en-IN" sz="2000" dirty="0" smtClean="0"/>
              <a:t>Oracle </a:t>
            </a:r>
            <a:r>
              <a:rPr lang="en-IN" sz="2000" dirty="0" smtClean="0"/>
              <a:t>SQL(</a:t>
            </a:r>
            <a:r>
              <a:rPr lang="en-IN" sz="2000" dirty="0" smtClean="0"/>
              <a:t>Version </a:t>
            </a:r>
            <a:r>
              <a:rPr lang="en-IN" sz="2000" dirty="0"/>
              <a:t>22.2.1.234</a:t>
            </a:r>
            <a:r>
              <a:rPr lang="en-IN" sz="20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Testing: Insomnia(Version 2023.2.0)</a:t>
            </a:r>
            <a:endParaRPr lang="en-IN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90C2F1-4D59-03C7-D7B7-EEB3914C99C5}"/>
              </a:ext>
            </a:extLst>
          </p:cNvPr>
          <p:cNvSpPr txBox="1"/>
          <p:nvPr/>
        </p:nvSpPr>
        <p:spPr>
          <a:xfrm>
            <a:off x="1237674" y="4596002"/>
            <a:ext cx="887373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Tables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PS_TB_LN_CONTRACT_DEFN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PS_TB_COM_CONTACT_DEFN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PS_TB_BRANCH_DEFN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PS_TB_HP_CONTRACT_STATUS_DICT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96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742CC7A-6616-FEB5-C893-15489571BDB7}"/>
              </a:ext>
            </a:extLst>
          </p:cNvPr>
          <p:cNvSpPr txBox="1"/>
          <p:nvPr/>
        </p:nvSpPr>
        <p:spPr>
          <a:xfrm>
            <a:off x="1237674" y="272473"/>
            <a:ext cx="92456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Work flow:</a:t>
            </a:r>
          </a:p>
          <a:p>
            <a:r>
              <a:rPr lang="en-IN" sz="2000" dirty="0" smtClean="0"/>
              <a:t>Three steps to complete the task to cancel a contract:</a:t>
            </a:r>
          </a:p>
          <a:p>
            <a:endParaRPr lang="en-I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Click on Cancel Contract Feature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Enter the contract number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Screen </a:t>
            </a:r>
            <a:r>
              <a:rPr lang="en-US" sz="2000" dirty="0"/>
              <a:t>two having few validations which are</a:t>
            </a:r>
          </a:p>
          <a:p>
            <a:r>
              <a:rPr lang="en-US" sz="2000" dirty="0"/>
              <a:t>            2.1:    Contract number should not be blank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            2.2</a:t>
            </a:r>
            <a:r>
              <a:rPr lang="en-US" sz="2000" dirty="0"/>
              <a:t>:    Contract number must have SCL</a:t>
            </a:r>
            <a:r>
              <a:rPr lang="en-US" sz="2000" dirty="0" smtClean="0"/>
              <a:t> </a:t>
            </a:r>
            <a:r>
              <a:rPr lang="en-US" sz="2000" dirty="0"/>
              <a:t>type </a:t>
            </a:r>
            <a:r>
              <a:rPr lang="en-US" sz="2000" dirty="0" smtClean="0"/>
              <a:t>else </a:t>
            </a:r>
            <a:r>
              <a:rPr lang="en-US" sz="2000" dirty="0"/>
              <a:t>error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r>
              <a:rPr lang="en-US" sz="2000" dirty="0"/>
              <a:t/>
            </a:r>
            <a:br>
              <a:rPr lang="en-US" sz="2000" dirty="0"/>
            </a:br>
            <a:endParaRPr lang="en-IN" sz="2000" b="1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181" y="1509550"/>
            <a:ext cx="1781424" cy="638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39961" y="1886046"/>
            <a:ext cx="454862" cy="2386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055" y="2458050"/>
            <a:ext cx="3886742" cy="7621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41599" y="2931867"/>
            <a:ext cx="440139" cy="2309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181" y="3988839"/>
            <a:ext cx="3858163" cy="895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668" y="5349929"/>
            <a:ext cx="4458322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0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742CC7A-6616-FEB5-C893-15489571BDB7}"/>
              </a:ext>
            </a:extLst>
          </p:cNvPr>
          <p:cNvSpPr txBox="1"/>
          <p:nvPr/>
        </p:nvSpPr>
        <p:spPr>
          <a:xfrm>
            <a:off x="1237674" y="272473"/>
            <a:ext cx="92456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2.3:    Contract number should not already cancelled (contract_status=N) else error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IN" sz="2000" b="1" dirty="0" smtClean="0"/>
          </a:p>
          <a:p>
            <a:r>
              <a:rPr lang="en-US" sz="2000" dirty="0" smtClean="0"/>
              <a:t>2.4:   </a:t>
            </a:r>
            <a:r>
              <a:rPr lang="en-US" sz="2000" dirty="0"/>
              <a:t>Contract number should not paid (contract_status=P) else </a:t>
            </a:r>
            <a:r>
              <a:rPr lang="en-US" sz="2000" dirty="0" smtClean="0"/>
              <a:t>error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2.5:   </a:t>
            </a:r>
            <a:r>
              <a:rPr lang="en-US" sz="2000" dirty="0"/>
              <a:t>Contract number should not paid (contract_status=L) else </a:t>
            </a:r>
            <a:r>
              <a:rPr lang="en-US" sz="2000" dirty="0" smtClean="0"/>
              <a:t>error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2.6:   </a:t>
            </a:r>
            <a:r>
              <a:rPr lang="en-US" sz="2000" dirty="0"/>
              <a:t>Contract number should only accept when </a:t>
            </a:r>
            <a:r>
              <a:rPr lang="en-US" sz="2000" dirty="0" smtClean="0"/>
              <a:t>Contract status </a:t>
            </a:r>
            <a:r>
              <a:rPr lang="en-US" sz="2000" dirty="0"/>
              <a:t>is approved, Entry or Initial Stage (contract_status=A, E and I) else error</a:t>
            </a:r>
          </a:p>
          <a:p>
            <a:endParaRPr lang="en-US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477" y="591142"/>
            <a:ext cx="4496427" cy="148610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003" y="4466028"/>
            <a:ext cx="4486901" cy="14480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423" y="2663198"/>
            <a:ext cx="4534533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3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42CC7A-6616-FEB5-C893-15489571BDB7}"/>
              </a:ext>
            </a:extLst>
          </p:cNvPr>
          <p:cNvSpPr txBox="1"/>
          <p:nvPr/>
        </p:nvSpPr>
        <p:spPr>
          <a:xfrm>
            <a:off x="934174" y="542858"/>
            <a:ext cx="88797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3.     Click on the save button to cancel the running contract, back button to return                     back to the root page and clear button to clear the screen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204" y="1285463"/>
            <a:ext cx="8535591" cy="557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8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42CC7A-6616-FEB5-C893-15489571BDB7}"/>
              </a:ext>
            </a:extLst>
          </p:cNvPr>
          <p:cNvSpPr txBox="1"/>
          <p:nvPr/>
        </p:nvSpPr>
        <p:spPr>
          <a:xfrm>
            <a:off x="934174" y="542858"/>
            <a:ext cx="8879761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API : we have created 4 particular API which allow the URL to pass the data from one platform to another platform in the form of json.</a:t>
            </a:r>
          </a:p>
          <a:p>
            <a:endParaRPr lang="en-US" sz="2000" dirty="0" smtClean="0"/>
          </a:p>
          <a:p>
            <a:pPr marL="342900" indent="-342900">
              <a:buAutoNum type="arabicPeriod"/>
            </a:pPr>
            <a:r>
              <a:rPr lang="en-IN" dirty="0" smtClean="0">
                <a:hlinkClick r:id="rId2"/>
              </a:rPr>
              <a:t>http</a:t>
            </a:r>
            <a:r>
              <a:rPr lang="en-IN" dirty="0">
                <a:hlinkClick r:id="rId2"/>
              </a:rPr>
              <a:t>://localhost:8080/contracts/${</a:t>
            </a:r>
            <a:r>
              <a:rPr lang="en-IN" dirty="0" smtClean="0">
                <a:hlinkClick r:id="rId2"/>
              </a:rPr>
              <a:t>contract_no}</a:t>
            </a:r>
            <a:endParaRPr lang="en-IN" dirty="0" smtClean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 Table Used :   PS_TB_LN_CONTRACT_DEFN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Request Mapping : Get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Work : fetching the Customer_code, Branch_code, Contract_status, txn_date and Contract_type from table</a:t>
            </a:r>
            <a:endParaRPr lang="en-IN" dirty="0" smtClean="0"/>
          </a:p>
          <a:p>
            <a:endParaRPr lang="en-IN" dirty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74" y="3414665"/>
            <a:ext cx="10515704" cy="333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3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61" y="2457968"/>
            <a:ext cx="11718039" cy="31344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42CC7A-6616-FEB5-C893-15489571BDB7}"/>
              </a:ext>
            </a:extLst>
          </p:cNvPr>
          <p:cNvSpPr txBox="1"/>
          <p:nvPr/>
        </p:nvSpPr>
        <p:spPr>
          <a:xfrm>
            <a:off x="1172713" y="383832"/>
            <a:ext cx="887976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2. </a:t>
            </a:r>
            <a:r>
              <a:rPr lang="en-IN" dirty="0">
                <a:hlinkClick r:id="rId3"/>
              </a:rPr>
              <a:t>http://localhost:8080/contracts/customer</a:t>
            </a:r>
            <a:r>
              <a:rPr lang="en-IN" dirty="0" smtClean="0">
                <a:hlinkClick r:id="rId3"/>
              </a:rPr>
              <a:t>/${contact_code}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Table Used : </a:t>
            </a:r>
            <a:r>
              <a:rPr lang="en-IN" dirty="0" smtClean="0"/>
              <a:t>PS_TB_COM_CONTACT_DEFN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Request Mapping : </a:t>
            </a:r>
            <a:r>
              <a:rPr lang="en-US" dirty="0" smtClean="0"/>
              <a:t>Get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Work : Fetching the contact_name by customer_code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Need : to show the name of a customer in the screen from master contact table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6004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742CC7A-6616-FEB5-C893-15489571BDB7}"/>
              </a:ext>
            </a:extLst>
          </p:cNvPr>
          <p:cNvSpPr txBox="1"/>
          <p:nvPr/>
        </p:nvSpPr>
        <p:spPr>
          <a:xfrm>
            <a:off x="934174" y="672697"/>
            <a:ext cx="887976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  <a:r>
              <a:rPr lang="en-US" sz="2000" dirty="0" smtClean="0"/>
              <a:t>. </a:t>
            </a:r>
            <a:r>
              <a:rPr lang="en-IN" dirty="0">
                <a:hlinkClick r:id="rId2"/>
              </a:rPr>
              <a:t>http://localhost:8080/contracts/${contract_no</a:t>
            </a:r>
            <a:r>
              <a:rPr lang="en-IN" dirty="0" smtClean="0">
                <a:hlinkClick r:id="rId2"/>
              </a:rPr>
              <a:t>}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Table Used : </a:t>
            </a:r>
            <a:r>
              <a:rPr lang="en-IN" dirty="0" smtClean="0"/>
              <a:t>PS_TB_LN_CONTRACT_DEFN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Request Mapping : </a:t>
            </a:r>
            <a:r>
              <a:rPr lang="en-US" dirty="0" smtClean="0"/>
              <a:t>Put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Work : to update the Contract_status to cancel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68" y="2341509"/>
            <a:ext cx="11893932" cy="328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6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42CC7A-6616-FEB5-C893-15489571BDB7}"/>
              </a:ext>
            </a:extLst>
          </p:cNvPr>
          <p:cNvSpPr txBox="1"/>
          <p:nvPr/>
        </p:nvSpPr>
        <p:spPr>
          <a:xfrm>
            <a:off x="1106452" y="821154"/>
            <a:ext cx="887976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  <a:r>
              <a:rPr lang="en-US" sz="2000" dirty="0" smtClean="0"/>
              <a:t>. </a:t>
            </a:r>
            <a:r>
              <a:rPr lang="en-IN" dirty="0">
                <a:hlinkClick r:id="rId2"/>
              </a:rPr>
              <a:t>http://localhost:8080/contracts/branch</a:t>
            </a:r>
            <a:r>
              <a:rPr lang="en-IN" dirty="0" smtClean="0">
                <a:hlinkClick r:id="rId2"/>
              </a:rPr>
              <a:t>/${branch_code}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Table Used : </a:t>
            </a:r>
            <a:r>
              <a:rPr lang="en-IN" dirty="0" smtClean="0"/>
              <a:t>PS_TB_BRANCH_DEFN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Request Mapping : </a:t>
            </a:r>
            <a:r>
              <a:rPr lang="en-US" dirty="0" smtClean="0"/>
              <a:t>Get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Work : Fetch the </a:t>
            </a:r>
            <a:r>
              <a:rPr lang="en-US" dirty="0"/>
              <a:t>b</a:t>
            </a:r>
            <a:r>
              <a:rPr lang="en-US" dirty="0" smtClean="0"/>
              <a:t>ranch_name by branch_code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Need : to show the name of a </a:t>
            </a:r>
            <a:r>
              <a:rPr lang="en-US" dirty="0" smtClean="0"/>
              <a:t>branch </a:t>
            </a:r>
            <a:r>
              <a:rPr lang="en-US" dirty="0"/>
              <a:t>in the screen from master branch table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21" y="2637182"/>
            <a:ext cx="10914803" cy="318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94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340883-02D6-C1EC-E877-C5FC038E9E89}"/>
              </a:ext>
            </a:extLst>
          </p:cNvPr>
          <p:cNvSpPr txBox="1"/>
          <p:nvPr/>
        </p:nvSpPr>
        <p:spPr>
          <a:xfrm>
            <a:off x="3992880" y="2598003"/>
            <a:ext cx="3281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/>
              <a:t>   Thank </a:t>
            </a:r>
            <a:r>
              <a:rPr lang="en-IN" sz="4800" b="1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19256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4741</TotalTime>
  <Words>379</Words>
  <Application>Microsoft Office PowerPoint</Application>
  <PresentationFormat>Widescreen</PresentationFormat>
  <Paragraphs>90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Mahato</dc:creator>
  <cp:lastModifiedBy>Rohit Mahato</cp:lastModifiedBy>
  <cp:revision>26</cp:revision>
  <dcterms:created xsi:type="dcterms:W3CDTF">2023-02-16T05:29:09Z</dcterms:created>
  <dcterms:modified xsi:type="dcterms:W3CDTF">2023-05-16T11:34:38Z</dcterms:modified>
</cp:coreProperties>
</file>