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3DB3-18A8-458B-98B4-3AC0178FC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A40ED-AEC3-E706-406E-FFA1366DA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75C5-B7A9-2874-8758-736E1FA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773F-C153-FAB5-4945-30D2F2D8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6865-9869-D6C6-0343-8552A5FB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1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C064-7780-8680-C93C-9A427E6A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1FE8-57CD-57DD-D457-13B24ED8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D2FD9-285D-6869-AC7A-ADE22CBD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7CBDE-F4F7-E63D-F7E2-E7589278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A5B9-38DD-E45A-ED44-38418887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2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3CAE6-43FC-56D3-3093-8D50E723B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68AB2-4634-102B-21A2-08F19AC6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0CA1-0B58-ADA6-8CF5-C85C7E9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E3D-3801-69E8-7ED6-CAC10D1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3B76-E75B-6933-9AA9-415DBB7E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4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359E-179F-753C-6F9E-C942F978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1AF2-576C-FD2B-2136-CA27A39E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1BDB-514B-54F2-9686-29EB5A97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4279-970B-1207-610F-B00A497B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B1D0-0470-F157-C24F-9F8D7B7F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47B9-0046-8CEA-1EEB-8C738914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DDA5A-E121-F57C-1F02-4CD3E420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AAAF-11ED-64BB-1E75-827FA5A9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BF6F-BC47-A490-9E8A-76562D4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5C7D-CBC6-DC74-46D4-3976F514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3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030E-D873-56B6-FDC5-495CFD09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51F9-A9E0-DD89-F5F2-2B50E646B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8A84C-23EE-BD94-C13A-5E57F0E4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EF7EA-FFAF-AEC8-6FDA-E45F960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2FC2-1644-24C4-7B38-A7CAA8B6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B93A-2061-FB85-D2CF-79589978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44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3555-0502-C0B5-A085-1CC992CD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C167-93AE-960E-A522-071534E97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FC958-B859-3C7E-A80E-23C50EA69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536E3-4B21-EE9A-3067-95BD24FC0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CB45A-F67E-83FE-F585-1764A1821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D96E7-C721-907B-4E29-E221C78E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7BB1C-D87B-6142-1CB0-660B46CC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BB696-ABDE-F36B-01A0-4A165684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A9FA-BD44-B78D-1B8C-9F47259E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FB952-F53D-214B-8D8E-27CE80D2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DE777-7539-CCDD-2822-77719F79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AC214-2EBB-A5A9-8608-C83CAE86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19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73D7B-AA6E-6889-1297-31BB3838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434C7-8DCE-53D9-666D-54B08D1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3102-31D9-E535-38AA-8D35AAF8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52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2B42-0C85-EC3C-90CF-46088582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5080-8021-4EF9-E818-0352EB66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E871-7236-7BB3-6C81-E516D15F1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1D7B8-F6E8-A921-E74C-AE48860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A277-30FC-BCB0-4FB5-A947B177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CAEF-84C3-2867-FE4B-1108E6E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8E2E-EA99-92D0-FB89-75F223DC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1B574-BE56-8B62-0882-9C0879F60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C9382-E4D7-9F9B-B7B4-9576B944F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C5A5-A5F1-E645-EB13-88C398F6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466DF-E5EE-7796-C2C0-5604FA86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A18B-3863-AD8E-E981-A0A91607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7A48D-C9BE-C1EC-F543-605DAF44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35ED0-F6EA-7D69-6921-4805C40F4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C16-41D0-701B-6731-BE6B57F40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92D67-9FA4-4996-9049-514C4F89D54E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8686-1300-A8BF-E815-CB5A0D41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EA7C-1EEC-449C-4497-153934F7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59B33-8FB4-4092-B545-D7E1AF1FC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93F7-350C-1F61-392C-C775C0E4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/>
          <a:lstStyle/>
          <a:p>
            <a:r>
              <a:rPr lang="en-GB" dirty="0" err="1"/>
              <a:t>Preskilet</a:t>
            </a:r>
            <a:r>
              <a:rPr lang="en-GB" dirty="0"/>
              <a:t> video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24955-89BF-7D2C-CC04-3C2DF26E8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91" y="3602038"/>
            <a:ext cx="11617035" cy="1655762"/>
          </a:xfrm>
        </p:spPr>
        <p:txBody>
          <a:bodyPr>
            <a:normAutofit/>
          </a:bodyPr>
          <a:lstStyle/>
          <a:p>
            <a:r>
              <a:rPr lang="en-GB" sz="4000" dirty="0"/>
              <a:t>https://preskilet.com/202401070117@mitaoe.ac.in</a:t>
            </a:r>
          </a:p>
        </p:txBody>
      </p:sp>
    </p:spTree>
    <p:extLst>
      <p:ext uri="{BB962C8B-B14F-4D97-AF65-F5344CB8AC3E}">
        <p14:creationId xmlns:p14="http://schemas.microsoft.com/office/powerpoint/2010/main" val="99366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Preskilet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Ashwini Atole</dc:creator>
  <cp:lastModifiedBy>Ashwini Atole</cp:lastModifiedBy>
  <cp:revision>1</cp:revision>
  <dcterms:created xsi:type="dcterms:W3CDTF">2025-05-06T16:14:53Z</dcterms:created>
  <dcterms:modified xsi:type="dcterms:W3CDTF">2025-05-06T16:17:40Z</dcterms:modified>
</cp:coreProperties>
</file>