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PT Sans Narrow" charset="0"/>
      <p:regular r:id="rId12"/>
      <p:bold r:id="rId13"/>
    </p:embeddedFont>
    <p:embeddedFont>
      <p:font typeface="Open Sans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79f31ea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79f31ea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e813fa87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e813fa87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e813fa87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e813fa87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e79f31ea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e79f31ea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813fa878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e813fa878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e813fa87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e813fa87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e813fa878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e813fa878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e813fa878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e813fa878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60"/>
              <a:t>AUTOMATED LIGHTING CONTROL USING HUMAN EMOTIONS</a:t>
            </a:r>
            <a:endParaRPr sz="276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226398" y="2680796"/>
            <a:ext cx="675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ASHWINI KUMAR RAY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COMPONENTS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WEBCAM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ESP 32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4 CHANNEL RELAY MODULE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9 V BATTERY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BREADBOARD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 32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18025" y="1234050"/>
            <a:ext cx="4909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Product: IoT Development Board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Model: ESP32-WROOM-32U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CPU:  Xtensa dual-core 32-bit LX6  microprocessor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Voltage: 3.6V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Current: 500mA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AutoNum type="arabicPeriod"/>
            </a:pPr>
            <a:r>
              <a:rPr lang="en" sz="1550">
                <a:solidFill>
                  <a:srgbClr val="000000"/>
                </a:solidFill>
                <a:highlight>
                  <a:srgbClr val="FFFFFF"/>
                </a:highlight>
              </a:rPr>
              <a:t>Frequency: 240 MHz</a:t>
            </a:r>
            <a:endParaRPr sz="15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476" y="975800"/>
            <a:ext cx="4207824" cy="26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MODULE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Supply voltage – 3.75V to 6V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Trigger current – 5mA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when the relay is active - ~70mA (single), ~300mA (all four)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Relay maximum contact voltage – 250VAC, 30VDC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Relay maximum current – 10A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875" y="1266324"/>
            <a:ext cx="4709124" cy="31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675" y="1416975"/>
            <a:ext cx="3082926" cy="306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DATASET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FER-2013</a:t>
            </a:r>
            <a:endParaRPr sz="1350" b="1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spcBef>
                <a:spcPts val="1200"/>
              </a:spcBef>
              <a:spcAft>
                <a:spcPts val="0"/>
              </a:spcAft>
              <a:buClr>
                <a:srgbClr val="3C404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The data consists of 48x48 pixel grayscale images of faces. 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The task is to categorize each face based on the emotion shown in the facial expression into one of seven categories (0=Angry, 1=Disgust, 2=Fear, 3=Happy, 4=Sad, 5=Surprise, 6=Neutral). The training set consists of 28,709 examples and the public test set consists of 3,589 examples.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t="19858"/>
          <a:stretch/>
        </p:blipFill>
        <p:spPr>
          <a:xfrm>
            <a:off x="784188" y="3189425"/>
            <a:ext cx="7575624" cy="12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USED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49200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/>
              <a:t>CNN: Convolutional Neural Network</a:t>
            </a:r>
            <a:endParaRPr sz="1500" i="1"/>
          </a:p>
          <a:p>
            <a:pPr marL="457200" lvl="0" indent="-304800" algn="l" rtl="0">
              <a:lnSpc>
                <a:spcPct val="1334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Convolutional Layer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Pooling Layer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Fully Connected Layer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25" y="777575"/>
            <a:ext cx="306874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143990" y="184015"/>
            <a:ext cx="8520600" cy="3302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bg2">
                    <a:lumMod val="50000"/>
                  </a:schemeClr>
                </a:solidFill>
              </a:rPr>
              <a:t>HAAR CASCADE CLASSIFIER: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Haar </a:t>
            </a:r>
            <a:r>
              <a:rPr lang="en" sz="1200" dirty="0"/>
              <a:t>Cascade is an object detection algorithm used to identify specific objects (like faces) in images or </a:t>
            </a:r>
            <a:r>
              <a:rPr lang="en" sz="1200" dirty="0" smtClean="0"/>
              <a:t>videos.At </a:t>
            </a:r>
            <a:r>
              <a:rPr lang="en" sz="1200" dirty="0"/>
              <a:t>each position, the algorithm checks if certain features (Haar-like features) match a predefined pattern</a:t>
            </a:r>
            <a:r>
              <a:rPr lang="en" sz="1300" dirty="0"/>
              <a:t>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2050" name="Picture 2" descr="C:\Users\ASHWINI KUMAR\Downloads\WhatsApp Image 2024-04-27 at 12.17.52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362580"/>
            <a:ext cx="5503304" cy="34761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39550" y="2083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1026" name="Picture 2" descr="C:\Users\ASHWINI KUMAR\Downloads\WhatsApp Image 2024-04-27 at 12.01.35 PM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5598" y="2099055"/>
            <a:ext cx="995250" cy="1243983"/>
          </a:xfrm>
          <a:prstGeom prst="rect">
            <a:avLst/>
          </a:prstGeom>
          <a:noFill/>
        </p:spPr>
      </p:pic>
      <p:pic>
        <p:nvPicPr>
          <p:cNvPr id="1033" name="Picture 9" descr="C:\Users\ASHWINI KUMAR\Downloads\WhatsApp Image 2024-04-27 at 12.02.42 PM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451096" y="2084121"/>
            <a:ext cx="929638" cy="1173175"/>
          </a:xfrm>
          <a:prstGeom prst="rect">
            <a:avLst/>
          </a:prstGeom>
          <a:noFill/>
        </p:spPr>
      </p:pic>
      <p:pic>
        <p:nvPicPr>
          <p:cNvPr id="1034" name="Picture 10" descr="C:\Users\ASHWINI KUMAR\Downloads\WhatsApp Image 2024-04-27 at 12.02.41 PM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37889" y="594459"/>
            <a:ext cx="990442" cy="1277013"/>
          </a:xfrm>
          <a:prstGeom prst="rect">
            <a:avLst/>
          </a:prstGeom>
          <a:noFill/>
        </p:spPr>
      </p:pic>
      <p:pic>
        <p:nvPicPr>
          <p:cNvPr id="1035" name="Picture 11" descr="C:\Users\ASHWINI KUMAR\Downloads\WhatsApp Image 2024-04-27 at 12.01.36 PM (1)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69976" y="3553968"/>
            <a:ext cx="998150" cy="1329758"/>
          </a:xfrm>
          <a:prstGeom prst="rect">
            <a:avLst/>
          </a:prstGeom>
          <a:noFill/>
        </p:spPr>
      </p:pic>
      <p:pic>
        <p:nvPicPr>
          <p:cNvPr id="1036" name="Picture 12" descr="C:\Users\ASHWINI KUMAR\Downloads\WhatsApp Image 2024-04-27 at 12.01.36 PM.jpe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74379" y="560832"/>
            <a:ext cx="1016400" cy="1353312"/>
          </a:xfrm>
          <a:prstGeom prst="rect">
            <a:avLst/>
          </a:prstGeom>
          <a:noFill/>
        </p:spPr>
      </p:pic>
      <p:pic>
        <p:nvPicPr>
          <p:cNvPr id="1038" name="Picture 14" descr="C:\Users\ASHWINI KUMAR\Downloads\WhatsApp Image 2024-04-27 at 12.02.42 PM (1).jpe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495166" y="3490913"/>
            <a:ext cx="1012016" cy="13166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PresentationFormat>On-screen Show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PT Sans Narrow</vt:lpstr>
      <vt:lpstr>Open Sans</vt:lpstr>
      <vt:lpstr>Tropic</vt:lpstr>
      <vt:lpstr>AUTOMATED LIGHTING CONTROL USING HUMAN EMOTIONS</vt:lpstr>
      <vt:lpstr>HARDWARE COMPONENTS</vt:lpstr>
      <vt:lpstr>ESP 32</vt:lpstr>
      <vt:lpstr>RELAY MODULE</vt:lpstr>
      <vt:lpstr>ARCHITECTURE DIAGRAM</vt:lpstr>
      <vt:lpstr>ABOUT THE DATASET</vt:lpstr>
      <vt:lpstr>ALGORITHM USED</vt:lpstr>
      <vt:lpstr>Slide 8</vt:lpstr>
      <vt:lpstr>RESULT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LIGHTING CONTROL USING HUMAN EMOTIONS</dc:title>
  <cp:lastModifiedBy>ASHWINI KUMAR</cp:lastModifiedBy>
  <cp:revision>1</cp:revision>
  <dcterms:modified xsi:type="dcterms:W3CDTF">2024-04-27T06:59:31Z</dcterms:modified>
</cp:coreProperties>
</file>