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138776-9EF3-4629-B031-C5F652AAD722}"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9CBD5D-269F-4655-8F0D-65076410DE11}" type="slidenum">
              <a:rPr lang="en-IN" smtClean="0"/>
              <a:t>‹#›</a:t>
            </a:fld>
            <a:endParaRPr lang="en-IN"/>
          </a:p>
        </p:txBody>
      </p:sp>
    </p:spTree>
    <p:extLst>
      <p:ext uri="{BB962C8B-B14F-4D97-AF65-F5344CB8AC3E}">
        <p14:creationId xmlns:p14="http://schemas.microsoft.com/office/powerpoint/2010/main" val="1962924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138776-9EF3-4629-B031-C5F652AAD722}"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9CBD5D-269F-4655-8F0D-65076410DE11}" type="slidenum">
              <a:rPr lang="en-IN" smtClean="0"/>
              <a:t>‹#›</a:t>
            </a:fld>
            <a:endParaRPr lang="en-IN"/>
          </a:p>
        </p:txBody>
      </p:sp>
    </p:spTree>
    <p:extLst>
      <p:ext uri="{BB962C8B-B14F-4D97-AF65-F5344CB8AC3E}">
        <p14:creationId xmlns:p14="http://schemas.microsoft.com/office/powerpoint/2010/main" val="3700812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138776-9EF3-4629-B031-C5F652AAD722}"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9CBD5D-269F-4655-8F0D-65076410DE11}" type="slidenum">
              <a:rPr lang="en-IN" smtClean="0"/>
              <a:t>‹#›</a:t>
            </a:fld>
            <a:endParaRPr lang="en-IN"/>
          </a:p>
        </p:txBody>
      </p:sp>
    </p:spTree>
    <p:extLst>
      <p:ext uri="{BB962C8B-B14F-4D97-AF65-F5344CB8AC3E}">
        <p14:creationId xmlns:p14="http://schemas.microsoft.com/office/powerpoint/2010/main" val="1380858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138776-9EF3-4629-B031-C5F652AAD722}"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9CBD5D-269F-4655-8F0D-65076410DE1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82599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138776-9EF3-4629-B031-C5F652AAD722}"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9CBD5D-269F-4655-8F0D-65076410DE11}" type="slidenum">
              <a:rPr lang="en-IN" smtClean="0"/>
              <a:t>‹#›</a:t>
            </a:fld>
            <a:endParaRPr lang="en-IN"/>
          </a:p>
        </p:txBody>
      </p:sp>
    </p:spTree>
    <p:extLst>
      <p:ext uri="{BB962C8B-B14F-4D97-AF65-F5344CB8AC3E}">
        <p14:creationId xmlns:p14="http://schemas.microsoft.com/office/powerpoint/2010/main" val="3133368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138776-9EF3-4629-B031-C5F652AAD722}" type="datetimeFigureOut">
              <a:rPr lang="en-IN" smtClean="0"/>
              <a:t>11-03-2025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9CBD5D-269F-4655-8F0D-65076410DE11}" type="slidenum">
              <a:rPr lang="en-IN" smtClean="0"/>
              <a:t>‹#›</a:t>
            </a:fld>
            <a:endParaRPr lang="en-IN"/>
          </a:p>
        </p:txBody>
      </p:sp>
    </p:spTree>
    <p:extLst>
      <p:ext uri="{BB962C8B-B14F-4D97-AF65-F5344CB8AC3E}">
        <p14:creationId xmlns:p14="http://schemas.microsoft.com/office/powerpoint/2010/main" val="1695622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138776-9EF3-4629-B031-C5F652AAD722}" type="datetimeFigureOut">
              <a:rPr lang="en-IN" smtClean="0"/>
              <a:t>11-03-2025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9CBD5D-269F-4655-8F0D-65076410DE11}" type="slidenum">
              <a:rPr lang="en-IN" smtClean="0"/>
              <a:t>‹#›</a:t>
            </a:fld>
            <a:endParaRPr lang="en-IN"/>
          </a:p>
        </p:txBody>
      </p:sp>
    </p:spTree>
    <p:extLst>
      <p:ext uri="{BB962C8B-B14F-4D97-AF65-F5344CB8AC3E}">
        <p14:creationId xmlns:p14="http://schemas.microsoft.com/office/powerpoint/2010/main" val="634280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138776-9EF3-4629-B031-C5F652AAD722}"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9CBD5D-269F-4655-8F0D-65076410DE11}" type="slidenum">
              <a:rPr lang="en-IN" smtClean="0"/>
              <a:t>‹#›</a:t>
            </a:fld>
            <a:endParaRPr lang="en-IN"/>
          </a:p>
        </p:txBody>
      </p:sp>
    </p:spTree>
    <p:extLst>
      <p:ext uri="{BB962C8B-B14F-4D97-AF65-F5344CB8AC3E}">
        <p14:creationId xmlns:p14="http://schemas.microsoft.com/office/powerpoint/2010/main" val="1131048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138776-9EF3-4629-B031-C5F652AAD722}"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9CBD5D-269F-4655-8F0D-65076410DE11}" type="slidenum">
              <a:rPr lang="en-IN" smtClean="0"/>
              <a:t>‹#›</a:t>
            </a:fld>
            <a:endParaRPr lang="en-IN"/>
          </a:p>
        </p:txBody>
      </p:sp>
    </p:spTree>
    <p:extLst>
      <p:ext uri="{BB962C8B-B14F-4D97-AF65-F5344CB8AC3E}">
        <p14:creationId xmlns:p14="http://schemas.microsoft.com/office/powerpoint/2010/main" val="245855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138776-9EF3-4629-B031-C5F652AAD722}"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9CBD5D-269F-4655-8F0D-65076410DE11}" type="slidenum">
              <a:rPr lang="en-IN" smtClean="0"/>
              <a:t>‹#›</a:t>
            </a:fld>
            <a:endParaRPr lang="en-IN"/>
          </a:p>
        </p:txBody>
      </p:sp>
    </p:spTree>
    <p:extLst>
      <p:ext uri="{BB962C8B-B14F-4D97-AF65-F5344CB8AC3E}">
        <p14:creationId xmlns:p14="http://schemas.microsoft.com/office/powerpoint/2010/main" val="3198719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138776-9EF3-4629-B031-C5F652AAD722}"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9CBD5D-269F-4655-8F0D-65076410DE11}" type="slidenum">
              <a:rPr lang="en-IN" smtClean="0"/>
              <a:t>‹#›</a:t>
            </a:fld>
            <a:endParaRPr lang="en-IN"/>
          </a:p>
        </p:txBody>
      </p:sp>
    </p:spTree>
    <p:extLst>
      <p:ext uri="{BB962C8B-B14F-4D97-AF65-F5344CB8AC3E}">
        <p14:creationId xmlns:p14="http://schemas.microsoft.com/office/powerpoint/2010/main" val="4255828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138776-9EF3-4629-B031-C5F652AAD722}"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9CBD5D-269F-4655-8F0D-65076410DE11}" type="slidenum">
              <a:rPr lang="en-IN" smtClean="0"/>
              <a:t>‹#›</a:t>
            </a:fld>
            <a:endParaRPr lang="en-IN"/>
          </a:p>
        </p:txBody>
      </p:sp>
    </p:spTree>
    <p:extLst>
      <p:ext uri="{BB962C8B-B14F-4D97-AF65-F5344CB8AC3E}">
        <p14:creationId xmlns:p14="http://schemas.microsoft.com/office/powerpoint/2010/main" val="2584052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138776-9EF3-4629-B031-C5F652AAD722}" type="datetimeFigureOut">
              <a:rPr lang="en-IN" smtClean="0"/>
              <a:t>11-03-2025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9CBD5D-269F-4655-8F0D-65076410DE11}" type="slidenum">
              <a:rPr lang="en-IN" smtClean="0"/>
              <a:t>‹#›</a:t>
            </a:fld>
            <a:endParaRPr lang="en-IN"/>
          </a:p>
        </p:txBody>
      </p:sp>
    </p:spTree>
    <p:extLst>
      <p:ext uri="{BB962C8B-B14F-4D97-AF65-F5344CB8AC3E}">
        <p14:creationId xmlns:p14="http://schemas.microsoft.com/office/powerpoint/2010/main" val="150696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138776-9EF3-4629-B031-C5F652AAD722}" type="datetimeFigureOut">
              <a:rPr lang="en-IN" smtClean="0"/>
              <a:t>11-03-2025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09CBD5D-269F-4655-8F0D-65076410DE11}" type="slidenum">
              <a:rPr lang="en-IN" smtClean="0"/>
              <a:t>‹#›</a:t>
            </a:fld>
            <a:endParaRPr lang="en-IN"/>
          </a:p>
        </p:txBody>
      </p:sp>
    </p:spTree>
    <p:extLst>
      <p:ext uri="{BB962C8B-B14F-4D97-AF65-F5344CB8AC3E}">
        <p14:creationId xmlns:p14="http://schemas.microsoft.com/office/powerpoint/2010/main" val="12084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138776-9EF3-4629-B031-C5F652AAD722}" type="datetimeFigureOut">
              <a:rPr lang="en-IN" smtClean="0"/>
              <a:t>11-03-2025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09CBD5D-269F-4655-8F0D-65076410DE11}" type="slidenum">
              <a:rPr lang="en-IN" smtClean="0"/>
              <a:t>‹#›</a:t>
            </a:fld>
            <a:endParaRPr lang="en-IN"/>
          </a:p>
        </p:txBody>
      </p:sp>
    </p:spTree>
    <p:extLst>
      <p:ext uri="{BB962C8B-B14F-4D97-AF65-F5344CB8AC3E}">
        <p14:creationId xmlns:p14="http://schemas.microsoft.com/office/powerpoint/2010/main" val="2625118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138776-9EF3-4629-B031-C5F652AAD722}" type="datetimeFigureOut">
              <a:rPr lang="en-IN" smtClean="0"/>
              <a:t>11-03-2025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09CBD5D-269F-4655-8F0D-65076410DE11}" type="slidenum">
              <a:rPr lang="en-IN" smtClean="0"/>
              <a:t>‹#›</a:t>
            </a:fld>
            <a:endParaRPr lang="en-IN"/>
          </a:p>
        </p:txBody>
      </p:sp>
    </p:spTree>
    <p:extLst>
      <p:ext uri="{BB962C8B-B14F-4D97-AF65-F5344CB8AC3E}">
        <p14:creationId xmlns:p14="http://schemas.microsoft.com/office/powerpoint/2010/main" val="1952552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138776-9EF3-4629-B031-C5F652AAD722}"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9CBD5D-269F-4655-8F0D-65076410DE11}" type="slidenum">
              <a:rPr lang="en-IN" smtClean="0"/>
              <a:t>‹#›</a:t>
            </a:fld>
            <a:endParaRPr lang="en-IN"/>
          </a:p>
        </p:txBody>
      </p:sp>
    </p:spTree>
    <p:extLst>
      <p:ext uri="{BB962C8B-B14F-4D97-AF65-F5344CB8AC3E}">
        <p14:creationId xmlns:p14="http://schemas.microsoft.com/office/powerpoint/2010/main" val="243741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138776-9EF3-4629-B031-C5F652AAD722}" type="datetimeFigureOut">
              <a:rPr lang="en-IN" smtClean="0"/>
              <a:t>11-03-2025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09CBD5D-269F-4655-8F0D-65076410DE11}" type="slidenum">
              <a:rPr lang="en-IN" smtClean="0"/>
              <a:t>‹#›</a:t>
            </a:fld>
            <a:endParaRPr lang="en-IN"/>
          </a:p>
        </p:txBody>
      </p:sp>
    </p:spTree>
    <p:extLst>
      <p:ext uri="{BB962C8B-B14F-4D97-AF65-F5344CB8AC3E}">
        <p14:creationId xmlns:p14="http://schemas.microsoft.com/office/powerpoint/2010/main" val="17901212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EBS Snapshot (Cost) Optimization</a:t>
            </a:r>
            <a:endParaRPr lang="en-IN" dirty="0"/>
          </a:p>
        </p:txBody>
      </p:sp>
    </p:spTree>
    <p:extLst>
      <p:ext uri="{BB962C8B-B14F-4D97-AF65-F5344CB8AC3E}">
        <p14:creationId xmlns:p14="http://schemas.microsoft.com/office/powerpoint/2010/main" val="349276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25659" cy="1981200"/>
          </a:xfrm>
        </p:spPr>
        <p:txBody>
          <a:bodyPr/>
          <a:lstStyle/>
          <a:p>
            <a:r>
              <a:rPr lang="en-US" dirty="0" smtClean="0"/>
              <a:t>Problem statement</a:t>
            </a:r>
            <a:endParaRPr lang="en-IN" dirty="0"/>
          </a:p>
        </p:txBody>
      </p:sp>
      <p:sp>
        <p:nvSpPr>
          <p:cNvPr id="3" name="Text Placeholder 2"/>
          <p:cNvSpPr>
            <a:spLocks noGrp="1"/>
          </p:cNvSpPr>
          <p:nvPr>
            <p:ph type="body" sz="half" idx="2"/>
          </p:nvPr>
        </p:nvSpPr>
        <p:spPr>
          <a:xfrm>
            <a:off x="1247719" y="1981200"/>
            <a:ext cx="8825659" cy="2362200"/>
          </a:xfrm>
        </p:spPr>
        <p:txBody>
          <a:bodyPr/>
          <a:lstStyle/>
          <a:p>
            <a:r>
              <a:rPr lang="en-US" dirty="0"/>
              <a:t>The project aims to optimize cloud storage costs by identifying and deleting stale EBS snapshots in an AWS environment. It will automate the process of detecting snapshots associated with unattached volumes (not in use by any active EC2 instances) and remove them, reducing unnecessary storage expenses while maintaining data efficiency.</a:t>
            </a:r>
            <a:endParaRPr lang="en-IN" dirty="0"/>
          </a:p>
        </p:txBody>
      </p:sp>
    </p:spTree>
    <p:extLst>
      <p:ext uri="{BB962C8B-B14F-4D97-AF65-F5344CB8AC3E}">
        <p14:creationId xmlns:p14="http://schemas.microsoft.com/office/powerpoint/2010/main" val="3756995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25659" cy="1981200"/>
          </a:xfrm>
        </p:spPr>
        <p:txBody>
          <a:bodyPr/>
          <a:lstStyle/>
          <a:p>
            <a:r>
              <a:rPr lang="en-US" dirty="0" smtClean="0"/>
              <a:t>AWS Services Used:</a:t>
            </a:r>
            <a:endParaRPr lang="en-IN" dirty="0"/>
          </a:p>
        </p:txBody>
      </p:sp>
      <p:sp>
        <p:nvSpPr>
          <p:cNvPr id="3" name="Text Placeholder 2"/>
          <p:cNvSpPr>
            <a:spLocks noGrp="1"/>
          </p:cNvSpPr>
          <p:nvPr>
            <p:ph type="body" sz="half" idx="2"/>
          </p:nvPr>
        </p:nvSpPr>
        <p:spPr>
          <a:xfrm>
            <a:off x="1353736" y="1981200"/>
            <a:ext cx="8825659" cy="2362200"/>
          </a:xfrm>
        </p:spPr>
        <p:txBody>
          <a:bodyPr>
            <a:noAutofit/>
          </a:bodyPr>
          <a:lstStyle/>
          <a:p>
            <a:pPr marL="285750" indent="-285750">
              <a:buFont typeface="Arial" panose="020B0604020202020204" pitchFamily="34" charset="0"/>
              <a:buChar char="•"/>
            </a:pPr>
            <a:r>
              <a:rPr lang="en-US" dirty="0" smtClean="0"/>
              <a:t>AWS Lambda </a:t>
            </a:r>
            <a:r>
              <a:rPr lang="en-US" dirty="0"/>
              <a:t>- is a </a:t>
            </a:r>
            <a:r>
              <a:rPr lang="en-US" dirty="0" err="1"/>
              <a:t>serverless</a:t>
            </a:r>
            <a:r>
              <a:rPr lang="en-US" dirty="0"/>
              <a:t> compute service that lets you run code in response to events without managing servers. It automatically scales and handles execution, charging only for the compute time used. Lambda integrates with various AWS services to build scalable, event-driven applications.</a:t>
            </a:r>
            <a:endParaRPr lang="en-US" dirty="0" smtClean="0"/>
          </a:p>
          <a:p>
            <a:pPr marL="285750" indent="-285750">
              <a:buFont typeface="Arial" panose="020B0604020202020204" pitchFamily="34" charset="0"/>
              <a:buChar char="•"/>
            </a:pPr>
            <a:r>
              <a:rPr lang="en-US" dirty="0" smtClean="0"/>
              <a:t>AWS EC2 (</a:t>
            </a:r>
            <a:r>
              <a:rPr lang="en-US" dirty="0"/>
              <a:t>Elastic Compute Cloud) </a:t>
            </a:r>
            <a:r>
              <a:rPr lang="en-US" dirty="0" smtClean="0"/>
              <a:t>- provides </a:t>
            </a:r>
            <a:r>
              <a:rPr lang="en-US" dirty="0"/>
              <a:t>resizable compute capacity in the cloud, allowing users to run virtual machines (instances) with flexible configurations. It enables easy scaling of compute resources to meet application demands, offering a cost-effective and scalable solution for a wide range of workloads.</a:t>
            </a:r>
            <a:endParaRPr lang="en-IN" dirty="0"/>
          </a:p>
        </p:txBody>
      </p:sp>
    </p:spTree>
    <p:extLst>
      <p:ext uri="{BB962C8B-B14F-4D97-AF65-F5344CB8AC3E}">
        <p14:creationId xmlns:p14="http://schemas.microsoft.com/office/powerpoint/2010/main" val="320945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825659" cy="1981200"/>
          </a:xfrm>
        </p:spPr>
        <p:txBody>
          <a:bodyPr/>
          <a:lstStyle/>
          <a:p>
            <a:r>
              <a:rPr lang="en-US" dirty="0" smtClean="0"/>
              <a:t>Scope of this project</a:t>
            </a:r>
            <a:endParaRPr lang="en-IN" dirty="0"/>
          </a:p>
        </p:txBody>
      </p:sp>
      <p:sp>
        <p:nvSpPr>
          <p:cNvPr id="3" name="Text Placeholder 2"/>
          <p:cNvSpPr>
            <a:spLocks noGrp="1"/>
          </p:cNvSpPr>
          <p:nvPr>
            <p:ph type="body" sz="half" idx="2"/>
          </p:nvPr>
        </p:nvSpPr>
        <p:spPr>
          <a:xfrm>
            <a:off x="1274224" y="1981200"/>
            <a:ext cx="8825659" cy="2362200"/>
          </a:xfrm>
        </p:spPr>
        <p:txBody>
          <a:bodyPr/>
          <a:lstStyle/>
          <a:p>
            <a:pPr marL="285750" indent="-285750">
              <a:buFont typeface="Arial" panose="020B0604020202020204" pitchFamily="34" charset="0"/>
              <a:buChar char="•"/>
            </a:pPr>
            <a:r>
              <a:rPr lang="en-US" dirty="0" smtClean="0"/>
              <a:t>Lambda function to identify stale snapshots</a:t>
            </a:r>
          </a:p>
          <a:p>
            <a:pPr marL="285750" indent="-285750">
              <a:buFont typeface="Arial" panose="020B0604020202020204" pitchFamily="34" charset="0"/>
              <a:buChar char="•"/>
            </a:pPr>
            <a:r>
              <a:rPr lang="en-US" dirty="0" smtClean="0"/>
              <a:t>Delete stale snapshots</a:t>
            </a:r>
          </a:p>
          <a:p>
            <a:pPr marL="285750" indent="-285750">
              <a:buFont typeface="Arial" panose="020B0604020202020204" pitchFamily="34" charset="0"/>
              <a:buChar char="•"/>
            </a:pPr>
            <a:r>
              <a:rPr lang="en-US" dirty="0" smtClean="0"/>
              <a:t>Automation of Snapshot cleanup</a:t>
            </a:r>
          </a:p>
          <a:p>
            <a:pPr marL="285750" indent="-285750">
              <a:buFont typeface="Arial" panose="020B0604020202020204" pitchFamily="34" charset="0"/>
              <a:buChar char="•"/>
            </a:pPr>
            <a:r>
              <a:rPr lang="en-US" dirty="0" smtClean="0"/>
              <a:t>Logging and Reporting</a:t>
            </a:r>
            <a:endParaRPr lang="en-IN" dirty="0"/>
          </a:p>
        </p:txBody>
      </p:sp>
    </p:spTree>
    <p:extLst>
      <p:ext uri="{BB962C8B-B14F-4D97-AF65-F5344CB8AC3E}">
        <p14:creationId xmlns:p14="http://schemas.microsoft.com/office/powerpoint/2010/main" val="723750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8783" y="198783"/>
            <a:ext cx="9250017" cy="553998"/>
          </a:xfrm>
          <a:prstGeom prst="rect">
            <a:avLst/>
          </a:prstGeom>
          <a:noFill/>
        </p:spPr>
        <p:txBody>
          <a:bodyPr wrap="square" rtlCol="0">
            <a:spAutoFit/>
          </a:bodyPr>
          <a:lstStyle/>
          <a:p>
            <a:r>
              <a:rPr lang="en-US" sz="3000" dirty="0" smtClean="0"/>
              <a:t>Successful Creation of Lambda Function</a:t>
            </a:r>
            <a:endParaRPr lang="en-IN"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662" y="1430619"/>
            <a:ext cx="10058400" cy="5309009"/>
          </a:xfrm>
          <a:prstGeom prst="rect">
            <a:avLst/>
          </a:prstGeom>
        </p:spPr>
      </p:pic>
    </p:spTree>
    <p:extLst>
      <p:ext uri="{BB962C8B-B14F-4D97-AF65-F5344CB8AC3E}">
        <p14:creationId xmlns:p14="http://schemas.microsoft.com/office/powerpoint/2010/main" val="69164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58" y="1430618"/>
            <a:ext cx="10058400" cy="5309009"/>
          </a:xfrm>
          <a:prstGeom prst="rect">
            <a:avLst/>
          </a:prstGeom>
        </p:spPr>
      </p:pic>
      <p:sp>
        <p:nvSpPr>
          <p:cNvPr id="3" name="TextBox 2"/>
          <p:cNvSpPr txBox="1"/>
          <p:nvPr/>
        </p:nvSpPr>
        <p:spPr>
          <a:xfrm>
            <a:off x="198783" y="198783"/>
            <a:ext cx="9250017" cy="1015663"/>
          </a:xfrm>
          <a:prstGeom prst="rect">
            <a:avLst/>
          </a:prstGeom>
          <a:noFill/>
        </p:spPr>
        <p:txBody>
          <a:bodyPr wrap="square" rtlCol="0">
            <a:spAutoFit/>
          </a:bodyPr>
          <a:lstStyle/>
          <a:p>
            <a:r>
              <a:rPr lang="en-US" sz="3000" dirty="0" smtClean="0"/>
              <a:t>Deleted Snapshot which was not associated to any volume or EC2 instances.</a:t>
            </a:r>
            <a:endParaRPr lang="en-IN" sz="3000" dirty="0"/>
          </a:p>
        </p:txBody>
      </p:sp>
    </p:spTree>
    <p:extLst>
      <p:ext uri="{BB962C8B-B14F-4D97-AF65-F5344CB8AC3E}">
        <p14:creationId xmlns:p14="http://schemas.microsoft.com/office/powerpoint/2010/main" val="60144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09" y="1443870"/>
            <a:ext cx="10058400" cy="5309009"/>
          </a:xfrm>
          <a:prstGeom prst="rect">
            <a:avLst/>
          </a:prstGeom>
        </p:spPr>
      </p:pic>
      <p:sp>
        <p:nvSpPr>
          <p:cNvPr id="3" name="TextBox 2"/>
          <p:cNvSpPr txBox="1"/>
          <p:nvPr/>
        </p:nvSpPr>
        <p:spPr>
          <a:xfrm>
            <a:off x="198783" y="198783"/>
            <a:ext cx="9250017" cy="1015663"/>
          </a:xfrm>
          <a:prstGeom prst="rect">
            <a:avLst/>
          </a:prstGeom>
          <a:noFill/>
        </p:spPr>
        <p:txBody>
          <a:bodyPr wrap="square" rtlCol="0">
            <a:spAutoFit/>
          </a:bodyPr>
          <a:lstStyle/>
          <a:p>
            <a:r>
              <a:rPr lang="en-US" sz="3000" dirty="0" smtClean="0"/>
              <a:t>Deleted Snapshot which was taken from volume and are not associated with any EC2 instances.</a:t>
            </a:r>
            <a:endParaRPr lang="en-IN" sz="3000" dirty="0"/>
          </a:p>
        </p:txBody>
      </p:sp>
    </p:spTree>
    <p:extLst>
      <p:ext uri="{BB962C8B-B14F-4D97-AF65-F5344CB8AC3E}">
        <p14:creationId xmlns:p14="http://schemas.microsoft.com/office/powerpoint/2010/main" val="1883877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IN" dirty="0"/>
          </a:p>
        </p:txBody>
      </p:sp>
      <p:sp>
        <p:nvSpPr>
          <p:cNvPr id="3" name="Text Placeholder 2"/>
          <p:cNvSpPr>
            <a:spLocks noGrp="1"/>
          </p:cNvSpPr>
          <p:nvPr>
            <p:ph type="body" idx="1"/>
          </p:nvPr>
        </p:nvSpPr>
        <p:spPr/>
        <p:txBody>
          <a:bodyPr/>
          <a:lstStyle/>
          <a:p>
            <a:r>
              <a:rPr lang="en-US" dirty="0" smtClean="0"/>
              <a:t>Project by Ashwini Harish Poojary</a:t>
            </a:r>
            <a:endParaRPr lang="en-IN" dirty="0"/>
          </a:p>
        </p:txBody>
      </p:sp>
    </p:spTree>
    <p:extLst>
      <p:ext uri="{BB962C8B-B14F-4D97-AF65-F5344CB8AC3E}">
        <p14:creationId xmlns:p14="http://schemas.microsoft.com/office/powerpoint/2010/main" val="2714752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TotalTime>
  <Words>231</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EBS Snapshot (Cost) Optimization</vt:lpstr>
      <vt:lpstr>Problem statement</vt:lpstr>
      <vt:lpstr>AWS Services Used:</vt:lpstr>
      <vt:lpstr>Scope of this project</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Cost Optimization</dc:title>
  <dc:creator>Ashwini</dc:creator>
  <cp:lastModifiedBy>Ashwini</cp:lastModifiedBy>
  <cp:revision>4</cp:revision>
  <dcterms:created xsi:type="dcterms:W3CDTF">2025-03-11T14:44:37Z</dcterms:created>
  <dcterms:modified xsi:type="dcterms:W3CDTF">2025-03-11T15:21:26Z</dcterms:modified>
</cp:coreProperties>
</file>