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59" r:id="rId4"/>
    <p:sldId id="270" r:id="rId5"/>
    <p:sldId id="262" r:id="rId6"/>
    <p:sldId id="274" r:id="rId7"/>
    <p:sldId id="25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1/17/2025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1/17/2025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1/17/2025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1/17/2025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1/17/2025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1/17/2025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1/17/2025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1/17/2025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1/17/2025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1/17/2025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1/17/2025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1/17/2025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Vacation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 Front End Project by Ashwini Harish Poojary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2413" y="4797152"/>
            <a:ext cx="7308303" cy="17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The </a:t>
            </a:r>
            <a:r>
              <a:rPr lang="en-US" sz="1800" b="1" dirty="0"/>
              <a:t>Vacation Planning Website Project</a:t>
            </a:r>
            <a:r>
              <a:rPr lang="en-US" sz="1800" dirty="0"/>
              <a:t> is designed to simplify the process of organizing and booking trips. This platform allows users to explore destinations, plan itineraries, and book accommodations and activities all in one place.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Used: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Bootstrap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User-Friendly UI</a:t>
            </a:r>
            <a:endParaRPr lang="en-US" dirty="0"/>
          </a:p>
          <a:p>
            <a:r>
              <a:rPr lang="en-US" dirty="0" smtClean="0"/>
              <a:t>Multiple holiday package</a:t>
            </a:r>
          </a:p>
          <a:p>
            <a:r>
              <a:rPr lang="en-IN" dirty="0" smtClean="0"/>
              <a:t>Check Reviews </a:t>
            </a:r>
            <a:r>
              <a:rPr lang="en-IN" dirty="0"/>
              <a:t>and </a:t>
            </a:r>
            <a:r>
              <a:rPr lang="en-IN" dirty="0" smtClean="0"/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2" y="11088"/>
            <a:ext cx="9601200" cy="638944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650032"/>
            <a:ext cx="11582841" cy="5318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980728"/>
            <a:ext cx="7562057" cy="5327104"/>
          </a:xfrm>
        </p:spPr>
      </p:pic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723900"/>
            <a:ext cx="9144000" cy="2819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39</TotalTime>
  <Words>78</Words>
  <Application>Microsoft Office PowerPoint</Application>
  <PresentationFormat>Custom</PresentationFormat>
  <Paragraphs>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Watercolor_16x9</vt:lpstr>
      <vt:lpstr>Vacation Website</vt:lpstr>
      <vt:lpstr>Introduction:</vt:lpstr>
      <vt:lpstr>Technology Used: </vt:lpstr>
      <vt:lpstr>Features</vt:lpstr>
      <vt:lpstr>User Interface</vt:lpstr>
      <vt:lpstr>Review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Website</dc:title>
  <dc:creator>Ashwini</dc:creator>
  <cp:lastModifiedBy>Ashwini</cp:lastModifiedBy>
  <cp:revision>5</cp:revision>
  <dcterms:created xsi:type="dcterms:W3CDTF">2025-01-13T15:48:22Z</dcterms:created>
  <dcterms:modified xsi:type="dcterms:W3CDTF">2025-01-17T17:05:20Z</dcterms:modified>
</cp:coreProperties>
</file>