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tm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300" b="1" dirty="0" smtClean="0"/>
              <a:t>Employee Management System</a:t>
            </a:r>
            <a:endParaRPr lang="en-IN" sz="43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500" b="1" dirty="0" smtClean="0"/>
              <a:t>By Ashwini Harish Poojary</a:t>
            </a:r>
            <a:endParaRPr lang="en-IN" sz="2500" b="1" dirty="0"/>
          </a:p>
        </p:txBody>
      </p:sp>
    </p:spTree>
    <p:extLst>
      <p:ext uri="{BB962C8B-B14F-4D97-AF65-F5344CB8AC3E}">
        <p14:creationId xmlns:p14="http://schemas.microsoft.com/office/powerpoint/2010/main" val="2124484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Introduction to EMS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is console based python project - Employee Management System In this project user can add, update, list, remove the employees.</a:t>
            </a:r>
          </a:p>
          <a:p>
            <a:r>
              <a:rPr lang="en-US" dirty="0"/>
              <a:t>Add employee: In this module first it check whether the </a:t>
            </a:r>
            <a:r>
              <a:rPr lang="en-US" dirty="0" smtClean="0"/>
              <a:t>employee </a:t>
            </a:r>
            <a:r>
              <a:rPr lang="en-US" dirty="0"/>
              <a:t>id or exist or not. If id does not exist than it accept other details and stores the details.</a:t>
            </a:r>
          </a:p>
          <a:p>
            <a:r>
              <a:rPr lang="en-US" dirty="0"/>
              <a:t>U</a:t>
            </a:r>
            <a:r>
              <a:rPr lang="en-US" dirty="0" smtClean="0"/>
              <a:t>pdate </a:t>
            </a:r>
            <a:r>
              <a:rPr lang="en-US" dirty="0"/>
              <a:t>employee: Checks the </a:t>
            </a:r>
            <a:r>
              <a:rPr lang="en-US" dirty="0" smtClean="0"/>
              <a:t>existence </a:t>
            </a:r>
            <a:r>
              <a:rPr lang="en-US" dirty="0"/>
              <a:t>of employee id and then it prompts the user which value they want to change, accordingly it accepts the new value from user and update it.</a:t>
            </a:r>
          </a:p>
          <a:p>
            <a:r>
              <a:rPr lang="en-US" dirty="0"/>
              <a:t>List employee: List all the employee details</a:t>
            </a:r>
          </a:p>
          <a:p>
            <a:r>
              <a:rPr lang="en-US" dirty="0"/>
              <a:t>Remove employee: Checks the </a:t>
            </a:r>
            <a:r>
              <a:rPr lang="en-US" dirty="0" smtClean="0"/>
              <a:t>existence </a:t>
            </a:r>
            <a:r>
              <a:rPr lang="en-US" dirty="0"/>
              <a:t>of employee id and removes the details of that employee.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677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611543"/>
            <a:ext cx="8911687" cy="1280890"/>
          </a:xfrm>
        </p:spPr>
        <p:txBody>
          <a:bodyPr/>
          <a:lstStyle/>
          <a:p>
            <a:pPr algn="ctr"/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>Listing all employee record</a:t>
            </a:r>
            <a:endParaRPr lang="en-IN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133600"/>
            <a:ext cx="4342893" cy="3769426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List all the employee records in the database (in dictionary</a:t>
            </a:r>
            <a:r>
              <a:rPr lang="en-IN" dirty="0" smtClean="0">
                <a:solidFill>
                  <a:schemeClr val="tx1"/>
                </a:solidFill>
              </a:rPr>
              <a:t>)</a:t>
            </a:r>
            <a:endParaRPr lang="en-I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sz="1400" dirty="0" smtClean="0">
                <a:solidFill>
                  <a:schemeClr val="tx1"/>
                </a:solidFill>
              </a:rPr>
              <a:t>Ems1.py:</a:t>
            </a:r>
          </a:p>
          <a:p>
            <a:pPr marL="0" indent="0">
              <a:buNone/>
            </a:pPr>
            <a:endParaRPr lang="en-I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sz="1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sz="1400" dirty="0" smtClean="0">
                <a:solidFill>
                  <a:schemeClr val="tx1"/>
                </a:solidFill>
              </a:rPr>
              <a:t>Ems2.py</a:t>
            </a: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133600"/>
            <a:ext cx="4338674" cy="3766198"/>
          </a:xfrm>
        </p:spPr>
        <p:txBody>
          <a:bodyPr/>
          <a:lstStyle/>
          <a:p>
            <a:r>
              <a:rPr lang="en-IN" dirty="0" smtClean="0"/>
              <a:t>Output:</a:t>
            </a:r>
            <a:endParaRPr lang="en-IN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1" y="4923643"/>
            <a:ext cx="4342893" cy="7382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1" y="3111118"/>
            <a:ext cx="4342893" cy="15713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957" y="2498925"/>
            <a:ext cx="4337654" cy="31629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784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09" y="86995"/>
            <a:ext cx="7800492" cy="976312"/>
          </a:xfrm>
        </p:spPr>
        <p:txBody>
          <a:bodyPr>
            <a:noAutofit/>
          </a:bodyPr>
          <a:lstStyle/>
          <a:p>
            <a:r>
              <a:rPr lang="en-IN" sz="3600" b="1" dirty="0" smtClean="0"/>
              <a:t>Addition of new Employee record.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9455" y="4225754"/>
            <a:ext cx="5181600" cy="2349225"/>
          </a:xfrm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User </a:t>
            </a:r>
            <a:r>
              <a:rPr lang="en-IN" dirty="0">
                <a:solidFill>
                  <a:schemeClr val="tx1"/>
                </a:solidFill>
              </a:rPr>
              <a:t>enters new employee id</a:t>
            </a:r>
          </a:p>
          <a:p>
            <a:r>
              <a:rPr lang="en-IN" dirty="0">
                <a:solidFill>
                  <a:schemeClr val="tx1"/>
                </a:solidFill>
              </a:rPr>
              <a:t>Checks if new id already exists or not.</a:t>
            </a:r>
          </a:p>
          <a:p>
            <a:r>
              <a:rPr lang="en-IN" dirty="0">
                <a:solidFill>
                  <a:schemeClr val="tx1"/>
                </a:solidFill>
              </a:rPr>
              <a:t>If entered id does not exist, accept other details and store in database.</a:t>
            </a:r>
          </a:p>
          <a:p>
            <a:r>
              <a:rPr lang="en-IN" dirty="0">
                <a:solidFill>
                  <a:schemeClr val="tx1"/>
                </a:solidFill>
              </a:rPr>
              <a:t>If entered id already exists, prompts message –”ID already exists</a:t>
            </a:r>
            <a:r>
              <a:rPr lang="en-IN" dirty="0" smtClean="0">
                <a:solidFill>
                  <a:schemeClr val="tx1"/>
                </a:solidFill>
              </a:rPr>
              <a:t>”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09" y="1368734"/>
            <a:ext cx="3505199" cy="2804483"/>
          </a:xfrm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Ems1.py: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09" y="1724495"/>
            <a:ext cx="3505199" cy="24990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 Placeholder 3"/>
          <p:cNvSpPr txBox="1">
            <a:spLocks/>
          </p:cNvSpPr>
          <p:nvPr/>
        </p:nvSpPr>
        <p:spPr>
          <a:xfrm>
            <a:off x="2589209" y="4370351"/>
            <a:ext cx="3505199" cy="2060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>
                <a:solidFill>
                  <a:schemeClr val="tx1"/>
                </a:solidFill>
              </a:rPr>
              <a:t>Ems2.py: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09" y="4735099"/>
            <a:ext cx="3505199" cy="13305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 Placeholder 3"/>
          <p:cNvSpPr txBox="1">
            <a:spLocks/>
          </p:cNvSpPr>
          <p:nvPr/>
        </p:nvSpPr>
        <p:spPr>
          <a:xfrm>
            <a:off x="6657627" y="1419067"/>
            <a:ext cx="3505199" cy="2804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>
                <a:solidFill>
                  <a:schemeClr val="tx1"/>
                </a:solidFill>
              </a:rPr>
              <a:t>Output: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2" name="Picture 11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626" y="1799409"/>
            <a:ext cx="3505200" cy="23492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35343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680" y="2691449"/>
            <a:ext cx="8911687" cy="1280890"/>
          </a:xfrm>
        </p:spPr>
        <p:txBody>
          <a:bodyPr/>
          <a:lstStyle/>
          <a:p>
            <a:r>
              <a:rPr lang="en-IN" sz="4300" b="1" dirty="0" smtClean="0"/>
              <a:t>Thank You</a:t>
            </a:r>
            <a:endParaRPr lang="en-IN" sz="4300" b="1" dirty="0"/>
          </a:p>
        </p:txBody>
      </p:sp>
      <p:pic>
        <p:nvPicPr>
          <p:cNvPr id="3" name="Picture 2" descr="Decorative Line Black Png Pic Transparent HQ PNG Download | FreePNGIm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420179"/>
            <a:ext cx="3829878" cy="223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47096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115</TotalTime>
  <Words>200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Wisp</vt:lpstr>
      <vt:lpstr>Employee Management System</vt:lpstr>
      <vt:lpstr>Introduction to EMS</vt:lpstr>
      <vt:lpstr> Listing all employee record</vt:lpstr>
      <vt:lpstr>Addition of new Employee record.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Management System</dc:title>
  <dc:creator>Ashwini</dc:creator>
  <cp:lastModifiedBy>Ashwini</cp:lastModifiedBy>
  <cp:revision>5</cp:revision>
  <dcterms:created xsi:type="dcterms:W3CDTF">2024-09-16T15:26:21Z</dcterms:created>
  <dcterms:modified xsi:type="dcterms:W3CDTF">2024-09-16T17:21:57Z</dcterms:modified>
</cp:coreProperties>
</file>