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9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5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6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6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1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5861-BCCC-4CAF-8597-9B701FECD89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727D0E-3129-48CE-B6E8-D8CC428E7F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6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934" y="950017"/>
            <a:ext cx="9523764" cy="2541431"/>
          </a:xfrm>
        </p:spPr>
        <p:txBody>
          <a:bodyPr/>
          <a:lstStyle/>
          <a:p>
            <a:r>
              <a:rPr lang="en-IN" dirty="0" smtClean="0"/>
              <a:t>The Paradise - Hotel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2105" y="3663726"/>
            <a:ext cx="8637072" cy="977621"/>
          </a:xfrm>
        </p:spPr>
        <p:txBody>
          <a:bodyPr/>
          <a:lstStyle/>
          <a:p>
            <a:r>
              <a:rPr lang="en-IN" dirty="0" smtClean="0"/>
              <a:t>- Full Stack Project by </a:t>
            </a:r>
            <a:r>
              <a:rPr lang="en-IN" dirty="0" err="1" smtClean="0"/>
              <a:t>asHwini</a:t>
            </a:r>
            <a:r>
              <a:rPr lang="en-IN" dirty="0" smtClean="0"/>
              <a:t> Harish Poojary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7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574" y="1553587"/>
            <a:ext cx="8335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+mj-lt"/>
              </a:rPr>
              <a:t>Introduction</a:t>
            </a:r>
            <a:r>
              <a:rPr lang="en-IN" dirty="0" smtClean="0"/>
              <a:t>: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/>
              <a:t>platform designed to make hotel reservations seamless and hassle-free. With advanced search filters, real-time room availability, and a user-friendly interface, </a:t>
            </a:r>
            <a:r>
              <a:rPr lang="en-US" dirty="0" smtClean="0"/>
              <a:t>this website </a:t>
            </a:r>
            <a:r>
              <a:rPr lang="en-US" dirty="0"/>
              <a:t>aim to simplify the way </a:t>
            </a:r>
            <a:r>
              <a:rPr lang="en-US" dirty="0" smtClean="0"/>
              <a:t>where customer can </a:t>
            </a:r>
            <a:r>
              <a:rPr lang="en-US" dirty="0"/>
              <a:t>find and book accommodations.</a:t>
            </a:r>
          </a:p>
        </p:txBody>
      </p:sp>
    </p:spTree>
    <p:extLst>
      <p:ext uri="{BB962C8B-B14F-4D97-AF65-F5344CB8AC3E}">
        <p14:creationId xmlns:p14="http://schemas.microsoft.com/office/powerpoint/2010/main" val="46890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235" y="1192696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+mj-lt"/>
              </a:rPr>
              <a:t>Technology Used: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Front-end: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Back-end: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Database: MySQL (MySQL Workbench)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398982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4174" y="980661"/>
            <a:ext cx="768626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Features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Search </a:t>
            </a:r>
            <a:r>
              <a:rPr lang="en-US" b="1" dirty="0"/>
              <a:t>Filters:</a:t>
            </a:r>
            <a:r>
              <a:rPr lang="en-US" dirty="0"/>
              <a:t> Location, room type, price range,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Real-Time Availability:</a:t>
            </a:r>
            <a:r>
              <a:rPr lang="en-US" dirty="0"/>
              <a:t> Live data integration for room status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Payment Options:</a:t>
            </a:r>
            <a:r>
              <a:rPr lang="en-US" dirty="0"/>
              <a:t> Secure and diverse payment methods.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User-Friendly Interface:</a:t>
            </a:r>
            <a:r>
              <a:rPr lang="en-US" dirty="0"/>
              <a:t> Simple navigation and interactive UI.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0"/>
            <a:ext cx="6937192" cy="319669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91" y="3312482"/>
            <a:ext cx="7527235" cy="35455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34470" y="397565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 Page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332383" y="5314122"/>
            <a:ext cx="20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Room details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25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958" y="1573619"/>
            <a:ext cx="7357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03349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</TotalTime>
  <Words>124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The Paradise - Hotel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Paradise - Hotel</dc:title>
  <dc:creator>Ashwini</dc:creator>
  <cp:lastModifiedBy>Ashwini</cp:lastModifiedBy>
  <cp:revision>5</cp:revision>
  <dcterms:created xsi:type="dcterms:W3CDTF">2025-01-13T14:50:47Z</dcterms:created>
  <dcterms:modified xsi:type="dcterms:W3CDTF">2025-01-17T16:28:30Z</dcterms:modified>
</cp:coreProperties>
</file>