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Ranjan" initials="AR" lastIdx="1" clrIdx="0">
    <p:extLst>
      <p:ext uri="{19B8F6BF-5375-455C-9EA6-DF929625EA0E}">
        <p15:presenceInfo xmlns:p15="http://schemas.microsoft.com/office/powerpoint/2012/main" xmlns="" userId="c1c43cd5b916aa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2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61C6-7354-4217-8046-EEC4E71B989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E3899-CCA9-4FDF-B8AC-6C1E8AEE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7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E3899-CCA9-4FDF-B8AC-6C1E8AEE05B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8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5A493C-96EE-44EB-B549-D38EC0833BE3}" type="datetimeFigureOut">
              <a:rPr lang="en-IN" smtClean="0"/>
              <a:t>12-12-2020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rticsproject.wixsite.com/edacerealsproj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SEMINAR ON</a:t>
            </a:r>
            <a:br>
              <a:rPr lang="en-IN" dirty="0"/>
            </a:br>
            <a:r>
              <a:rPr lang="en-IN" b="1" dirty="0"/>
              <a:t>“DATA ANALYSIS”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8424936" cy="39604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GUIDED BY</a:t>
            </a:r>
          </a:p>
          <a:p>
            <a:r>
              <a:rPr lang="en-IN" b="1" dirty="0">
                <a:solidFill>
                  <a:schemeClr val="tx1"/>
                </a:solidFill>
              </a:rPr>
              <a:t>DR. VINOD SIR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PRESENTED BY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MR.SUMAN KUMAR        MISS. ANUJA SALVI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 ROHIT CHANDRA      MISS. ASHWINI TICHKULE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 ROHIT SANJAI            MR. ASHISH TIWARI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085184"/>
            <a:ext cx="7620000" cy="1143000"/>
          </a:xfrm>
        </p:spPr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D36599-19D8-4ECB-B7FE-E58EFD62F282}"/>
              </a:ext>
            </a:extLst>
          </p:cNvPr>
          <p:cNvSpPr txBox="1"/>
          <p:nvPr/>
        </p:nvSpPr>
        <p:spPr>
          <a:xfrm>
            <a:off x="1187624" y="162880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Website: </a:t>
            </a:r>
            <a:r>
              <a:rPr lang="en-IN" b="1" i="0" dirty="0">
                <a:effectLst/>
                <a:hlinkClick r:id="rId2"/>
              </a:rPr>
              <a:t>EDA Cereals </a:t>
            </a:r>
            <a:r>
              <a:rPr lang="en-IN" b="1" i="0" dirty="0" err="1">
                <a:effectLst/>
                <a:hlinkClick r:id="rId2"/>
              </a:rPr>
              <a:t>Proj</a:t>
            </a:r>
            <a:endParaRPr lang="en-IN" b="1" i="0" dirty="0">
              <a:effectLst/>
            </a:endParaRPr>
          </a:p>
          <a:p>
            <a:r>
              <a:rPr lang="en-IN" dirty="0"/>
              <a:t> </a:t>
            </a:r>
          </a:p>
          <a:p>
            <a:r>
              <a:rPr lang="en-IN" dirty="0">
                <a:hlinkClick r:id="rId2"/>
              </a:rPr>
              <a:t>https://imarticsproject.wixsite.com/edacerealsproj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7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49038"/>
            <a:ext cx="7620000" cy="4800600"/>
          </a:xfrm>
        </p:spPr>
        <p:txBody>
          <a:bodyPr/>
          <a:lstStyle/>
          <a:p>
            <a:r>
              <a:rPr lang="en-IN" dirty="0"/>
              <a:t>1459 obs. of  80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816" y="232922"/>
            <a:ext cx="7906072" cy="1080120"/>
          </a:xfrm>
        </p:spPr>
        <p:txBody>
          <a:bodyPr>
            <a:normAutofit/>
          </a:bodyPr>
          <a:lstStyle/>
          <a:p>
            <a:r>
              <a:rPr lang="en-IN" sz="4600" dirty="0"/>
              <a:t>Dataset analysis and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13043"/>
            <a:ext cx="7198568" cy="554495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&gt; </a:t>
            </a:r>
            <a:r>
              <a:rPr lang="en-IN" dirty="0" smtClean="0">
                <a:solidFill>
                  <a:schemeClr val="tx1"/>
                </a:solidFill>
              </a:rPr>
              <a:t>describe(PPT</a:t>
            </a:r>
            <a:r>
              <a:rPr lang="en-IN" dirty="0">
                <a:solidFill>
                  <a:schemeClr val="tx1"/>
                </a:solidFill>
              </a:rPr>
              <a:t>) -&gt; kurtosis, skew, se</a:t>
            </a:r>
          </a:p>
          <a:p>
            <a:r>
              <a:rPr lang="en-IN" dirty="0">
                <a:solidFill>
                  <a:schemeClr val="tx1"/>
                </a:solidFill>
              </a:rPr>
              <a:t>&gt;str(PPT)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Dataset missing values have been populated using </a:t>
            </a:r>
            <a:r>
              <a:rPr lang="en-IN" dirty="0" err="1">
                <a:solidFill>
                  <a:schemeClr val="tx1"/>
                </a:solidFill>
              </a:rPr>
              <a:t>kNN</a:t>
            </a:r>
            <a:r>
              <a:rPr lang="en-IN" dirty="0">
                <a:solidFill>
                  <a:schemeClr val="tx1"/>
                </a:solidFill>
              </a:rPr>
              <a:t>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outliers are present in dataset which has been replaced with upper and lower threshold value.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09528" y="38203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for </a:t>
            </a:r>
            <a:r>
              <a:rPr lang="en-IN" dirty="0" err="1" smtClean="0"/>
              <a:t>Lot_Extent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B8E166-95E6-4FB3-B5BB-99BDBDF2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189731"/>
            <a:ext cx="5184576" cy="24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of predictors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r>
              <a:rPr lang="en-IN" dirty="0" err="1"/>
              <a:t>pairs.panels</a:t>
            </a:r>
            <a:r>
              <a:rPr lang="en-IN" dirty="0"/>
              <a:t>: Normal Distribution, correlation of Numeric variables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359E64-F402-4EF5-8EAC-AE6253C4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748883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58" y="404664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Correlation and column selections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72819D8-090E-4515-A3D0-959A73D4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38" y="1628800"/>
            <a:ext cx="340062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4" y="16723"/>
            <a:ext cx="7620000" cy="948017"/>
          </a:xfrm>
        </p:spPr>
        <p:txBody>
          <a:bodyPr>
            <a:normAutofit/>
          </a:bodyPr>
          <a:lstStyle/>
          <a:p>
            <a:r>
              <a:rPr lang="en-IN" dirty="0" err="1"/>
              <a:t>Anova</a:t>
            </a:r>
            <a:r>
              <a:rPr lang="en-IN" dirty="0"/>
              <a:t> test-categorical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42AA19-E9E5-442B-A154-20B1A984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3888432" cy="2712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0BC593-31AB-4DDE-8719-EBAD90CE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3464779" cy="2306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4CC1147-E749-44A9-9C5D-B0714E3E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21" y="4197289"/>
            <a:ext cx="3888433" cy="23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Linear models</a:t>
            </a:r>
          </a:p>
        </p:txBody>
      </p:sp>
    </p:spTree>
    <p:extLst>
      <p:ext uri="{BB962C8B-B14F-4D97-AF65-F5344CB8AC3E}">
        <p14:creationId xmlns:p14="http://schemas.microsoft.com/office/powerpoint/2010/main" val="32475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1EB508A-DD77-4D2F-B2A2-06DFE771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744DA8-58E7-4180-9D14-EB67E58D8630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C514EA-6484-4F14-8FF5-A4A894D8E687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D361D-DE77-4DC2-A154-6CCB6D2B598C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EFDD7C-A29E-4CCB-BFFD-3ECA68B9CF80}"/>
              </a:ext>
            </a:extLst>
          </p:cNvPr>
          <p:cNvSpPr txBox="1"/>
          <p:nvPr/>
        </p:nvSpPr>
        <p:spPr>
          <a:xfrm>
            <a:off x="4185313" y="4228028"/>
            <a:ext cx="4896544" cy="21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EC09F5-8B84-4F25-96D6-D8DCDDE221E5}"/>
              </a:ext>
            </a:extLst>
          </p:cNvPr>
          <p:cNvSpPr txBox="1"/>
          <p:nvPr/>
        </p:nvSpPr>
        <p:spPr>
          <a:xfrm>
            <a:off x="3779912" y="3284984"/>
            <a:ext cx="2002656" cy="113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805750-9237-402D-B7BB-7176E7718761}"/>
              </a:ext>
            </a:extLst>
          </p:cNvPr>
          <p:cNvSpPr txBox="1"/>
          <p:nvPr/>
        </p:nvSpPr>
        <p:spPr>
          <a:xfrm>
            <a:off x="1184617" y="1628800"/>
            <a:ext cx="613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Average, Minimum and Maximum level of nutrients from the provided the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3AE7DAB-FD62-4982-9B57-96B1C64A0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65941"/>
              </p:ext>
            </p:extLst>
          </p:nvPr>
        </p:nvGraphicFramePr>
        <p:xfrm>
          <a:off x="457200" y="2629972"/>
          <a:ext cx="7619999" cy="3990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217">
                  <a:extLst>
                    <a:ext uri="{9D8B030D-6E8A-4147-A177-3AD203B41FA5}">
                      <a16:colId xmlns:a16="http://schemas.microsoft.com/office/drawing/2014/main" xmlns="" val="4176721927"/>
                    </a:ext>
                  </a:extLst>
                </a:gridCol>
                <a:gridCol w="5021831">
                  <a:extLst>
                    <a:ext uri="{9D8B030D-6E8A-4147-A177-3AD203B41FA5}">
                      <a16:colId xmlns:a16="http://schemas.microsoft.com/office/drawing/2014/main" xmlns="" val="490968221"/>
                    </a:ext>
                  </a:extLst>
                </a:gridCol>
                <a:gridCol w="1272951">
                  <a:extLst>
                    <a:ext uri="{9D8B030D-6E8A-4147-A177-3AD203B41FA5}">
                      <a16:colId xmlns:a16="http://schemas.microsoft.com/office/drawing/2014/main" xmlns="" val="2698300765"/>
                    </a:ext>
                  </a:extLst>
                </a:gridCol>
              </a:tblGrid>
              <a:tr h="4050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Model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Predictors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R Square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9953312"/>
                  </a:ext>
                </a:extLst>
              </a:tr>
              <a:tr h="111929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9993219"/>
                  </a:ext>
                </a:extLst>
              </a:tr>
              <a:tr h="9741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9312623"/>
                  </a:ext>
                </a:extLst>
              </a:tr>
              <a:tr h="7458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7994836"/>
                  </a:ext>
                </a:extLst>
              </a:tr>
              <a:tr h="7458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490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2037</TotalTime>
  <Words>139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SEMINAR ON “DATA ANALYSIS”</vt:lpstr>
      <vt:lpstr>Introduction</vt:lpstr>
      <vt:lpstr>Dataset analysis and enrichment</vt:lpstr>
      <vt:lpstr>Correlation of predictors </vt:lpstr>
      <vt:lpstr>Correlation and column selections</vt:lpstr>
      <vt:lpstr>Anova test-categorical variable</vt:lpstr>
      <vt:lpstr>Linear models</vt:lpstr>
      <vt:lpstr>PowerPoint Presentation</vt:lpstr>
      <vt:lpstr>Summary 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DATA ANALYSIS</dc:title>
  <dc:creator>khilesh Tichkule</dc:creator>
  <cp:lastModifiedBy>khilesh Tichkule</cp:lastModifiedBy>
  <cp:revision>54</cp:revision>
  <dcterms:created xsi:type="dcterms:W3CDTF">2020-11-15T05:46:32Z</dcterms:created>
  <dcterms:modified xsi:type="dcterms:W3CDTF">2020-12-12T11:08:28Z</dcterms:modified>
</cp:coreProperties>
</file>