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4" r:id="rId5"/>
    <p:sldId id="257" r:id="rId6"/>
    <p:sldId id="258" r:id="rId7"/>
    <p:sldId id="261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DE9A-D193-484F-B996-7F77BD8A6C2B}" type="datetimeFigureOut">
              <a:rPr lang="en-US" smtClean="0"/>
              <a:pPr/>
              <a:t>3/29/2020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D192-77E5-43C3-A8C3-CB5CCCF1B1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2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2DA-DA44-445C-A807-8983E0B06B40}" type="datetime1">
              <a:rPr lang="en-US" smtClean="0"/>
              <a:t>3/29/2020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E91-A255-470A-8CEC-5AC205FA6828}" type="datetime1">
              <a:rPr lang="en-US" smtClean="0"/>
              <a:t>3/29/2020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9036-5E97-411B-AF97-ADDDC61A4998}" type="datetime1">
              <a:rPr lang="en-US" smtClean="0"/>
              <a:t>3/29/2020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0ED-E97C-4D4A-A0DB-18DA5401E3C5}" type="datetime1">
              <a:rPr lang="en-US" smtClean="0"/>
              <a:t>3/29/2020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4AD-8601-4A88-A484-B3E0AF06A6A3}" type="datetime1">
              <a:rPr lang="en-US" smtClean="0"/>
              <a:t>3/29/2020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C41-3806-42E1-969A-00CA7AFA2298}" type="datetime1">
              <a:rPr lang="en-US" smtClean="0"/>
              <a:t>3/29/2020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C34-D0A7-4B0F-A6D4-25A8DC83AFBF}" type="datetime1">
              <a:rPr lang="en-US" smtClean="0"/>
              <a:t>3/29/2020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8FCC-C2DD-4227-8FC5-6D9EA27D6493}" type="datetime1">
              <a:rPr lang="en-US" smtClean="0"/>
              <a:t>3/29/2020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8063-879A-409F-88F6-043F0615D28F}" type="datetime1">
              <a:rPr lang="en-US" smtClean="0"/>
              <a:t>3/29/2020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67D0-28BB-4E9A-A424-8EE0667A2516}" type="datetime1">
              <a:rPr lang="en-US" smtClean="0"/>
              <a:t>3/29/2020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7FA-24BB-4920-8383-0855736909D9}" type="datetime1">
              <a:rPr lang="en-US" smtClean="0"/>
              <a:t>3/29/2020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FE7A-C396-4E97-A0D8-6EC8FF5773AC}" type="datetime1">
              <a:rPr lang="en-US" smtClean="0"/>
              <a:t>3/29/2020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File: </a:t>
            </a:r>
            <a:r>
              <a:rPr lang="en-US" dirty="0">
                <a:solidFill>
                  <a:srgbClr val="C00000"/>
                </a:solidFill>
              </a:rPr>
              <a:t>cs2m.csv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65170"/>
            <a:ext cx="8215369" cy="606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43000"/>
            <a:ext cx="64008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Classification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89CE-528B-4D14-80CB-C11D56FA9BD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248400"/>
            <a:ext cx="5486400" cy="365125"/>
          </a:xfrm>
        </p:spPr>
        <p:txBody>
          <a:bodyPr/>
          <a:lstStyle/>
          <a:p>
            <a:r>
              <a:rPr lang="en-US"/>
              <a:t>Dr Vinod on Logistic Regression 8971073111 vinodanalytics@gmail.com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5486400"/>
            <a:ext cx="710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i="1" dirty="0" err="1"/>
              <a:t>Nargundkar</a:t>
            </a:r>
            <a:r>
              <a:rPr lang="en-US" sz="1400" i="1" dirty="0"/>
              <a:t>, R. (2010), Chapter 12: Logistic Regression For Classification and Prediction,</a:t>
            </a:r>
          </a:p>
          <a:p>
            <a:r>
              <a:rPr lang="en-US" sz="1400" i="1" dirty="0"/>
              <a:t>In </a:t>
            </a:r>
            <a:r>
              <a:rPr lang="en-US" sz="1400" b="1" i="1" dirty="0"/>
              <a:t>Marketing Research</a:t>
            </a:r>
            <a:r>
              <a:rPr lang="en-US" sz="1400" i="1" dirty="0"/>
              <a:t>, 3</a:t>
            </a:r>
            <a:r>
              <a:rPr lang="en-US" sz="1400" i="1" baseline="30000" dirty="0"/>
              <a:t>rd</a:t>
            </a:r>
            <a:r>
              <a:rPr lang="en-US" sz="1400" i="1" dirty="0"/>
              <a:t> edition, TMH, New Delhi, (p. 308)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versus Probability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Logistic Regression 8971073111 vinodanalytics@gmail.com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89CE-528B-4D14-80CB-C11D56FA9BD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38750" t="35000" r="35938" b="29000"/>
          <a:stretch>
            <a:fillRect/>
          </a:stretch>
        </p:blipFill>
        <p:spPr bwMode="auto">
          <a:xfrm>
            <a:off x="76200" y="1600200"/>
            <a:ext cx="2590800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 l="28438" t="41000" r="23750" b="33500"/>
          <a:stretch>
            <a:fillRect/>
          </a:stretch>
        </p:blipFill>
        <p:spPr bwMode="auto">
          <a:xfrm>
            <a:off x="2819400" y="1828800"/>
            <a:ext cx="6324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Logit</a:t>
            </a:r>
            <a:r>
              <a:rPr lang="en-US" dirty="0"/>
              <a:t> Function and Probabilities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429552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file: </a:t>
            </a:r>
            <a:r>
              <a:rPr lang="en-US" dirty="0">
                <a:solidFill>
                  <a:srgbClr val="C00000"/>
                </a:solidFill>
              </a:rPr>
              <a:t>cs2m.csv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Build Model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801"/>
          <a:stretch>
            <a:fillRect/>
          </a:stretch>
        </p:blipFill>
        <p:spPr bwMode="auto">
          <a:xfrm>
            <a:off x="428596" y="1857364"/>
            <a:ext cx="824011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366" y="285728"/>
            <a:ext cx="863833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58" y="3429000"/>
            <a:ext cx="56436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872" t="39098" r="58948" b="7769"/>
          <a:stretch>
            <a:fillRect/>
          </a:stretch>
        </p:blipFill>
        <p:spPr bwMode="auto">
          <a:xfrm>
            <a:off x="1428728" y="1428736"/>
            <a:ext cx="650085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7772400" cy="857255"/>
          </a:xfrm>
          <a:solidFill>
            <a:srgbClr val="FFFF00"/>
          </a:solidFill>
        </p:spPr>
        <p:txBody>
          <a:bodyPr/>
          <a:lstStyle/>
          <a:p>
            <a:r>
              <a:rPr lang="en-US" b="1" dirty="0"/>
              <a:t>Classification Results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778272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595246"/>
            <a:ext cx="571504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Logistic Regression 8971073111 vinodanalytics@gmail.com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93930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187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Logistic Regression</vt:lpstr>
      <vt:lpstr>Logistic Regression</vt:lpstr>
      <vt:lpstr>Odds versus Probability</vt:lpstr>
      <vt:lpstr>Logit Function and Probabilities</vt:lpstr>
      <vt:lpstr>Import file: cs2m.csv Build Model</vt:lpstr>
      <vt:lpstr>Summary</vt:lpstr>
      <vt:lpstr>Model</vt:lpstr>
      <vt:lpstr>Classification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Dr. Vinod</dc:creator>
  <cp:lastModifiedBy>Dr Vinod</cp:lastModifiedBy>
  <cp:revision>34</cp:revision>
  <dcterms:created xsi:type="dcterms:W3CDTF">2016-08-23T00:47:51Z</dcterms:created>
  <dcterms:modified xsi:type="dcterms:W3CDTF">2020-03-29T13:46:47Z</dcterms:modified>
</cp:coreProperties>
</file>