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320" r:id="rId4"/>
    <p:sldId id="321" r:id="rId5"/>
    <p:sldId id="389" r:id="rId6"/>
    <p:sldId id="39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3" r:id="rId16"/>
    <p:sldId id="391" r:id="rId17"/>
    <p:sldId id="392" r:id="rId18"/>
    <p:sldId id="331" r:id="rId19"/>
    <p:sldId id="332" r:id="rId20"/>
    <p:sldId id="396" r:id="rId21"/>
    <p:sldId id="400" r:id="rId22"/>
    <p:sldId id="397" r:id="rId23"/>
    <p:sldId id="4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41115-E23D-4B72-952C-5F77D6A393F7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A6A91-4D1D-4AD8-9D54-3C95B9062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0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9B87-00A4-4CF5-A444-2A8C7BFE8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118C4-FF49-4E7B-86CF-6DEAFB1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7665-94D2-4167-874A-B53433A7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7CCF-B83D-433C-93D5-E36F5EF7882D}" type="datetime1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460A-21E9-4CBF-ACB0-D9945D29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0D792-1751-4EFB-B0D9-A16F7073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78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94E0-DD96-48A1-9D2C-B18DDF37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9177B-D836-4073-A4CE-BD09EC01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8F3A-A6DC-4971-8281-5A929A89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CD05-97B7-4F68-8BA6-996E43E675C9}" type="datetime1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DFF7-031B-4072-B27D-426D31E8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3DE2-C06C-406A-BE04-42F97C0D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3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62323-A121-47BD-9E13-F6CD405C6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98B46-157C-4AC2-8709-DC73AD363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FFAB-10A9-4D3E-8BC9-C61BACC9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0C3-9FAA-4E91-B6AF-72F909ED4A7D}" type="datetime1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5BB15-73E5-4EA7-9E85-1C3EB8D5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B6AF-5B41-4363-A2A9-37C84274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4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0405-5E17-46B1-A62A-0CB40834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EF4B-7FCA-4445-A69A-9F9F500B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EA9C-AF6F-4056-A914-C52D80FB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2956-8DD1-4B08-8EDE-DEBEB08CE4B0}" type="datetime1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9050-CAAC-4179-A6A5-132B5953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A9E4-2659-4C15-9944-1A8C7015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4B7F-0FB9-4C4D-99AC-42D778C5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146AE-F310-4EA0-97EF-BE25D39A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ADD3-7E8E-4534-95E6-F061B3F5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D8E-6F8B-480B-A42A-DD881D7DE0C0}" type="datetime1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8D5BF-2969-4CDB-ADE9-79C16411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03C5-F878-4590-B6EB-7A7DC254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5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3032-E152-4185-A52A-5D83A312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0680-3218-4286-B5B0-71C1A55C5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B206C-3355-4FE0-A949-167DC63F6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12228-E1D9-4573-BFD8-B7C3860D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B9F-F004-4A0D-B32D-4104E196FF5D}" type="datetime1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0D46E-8327-45A3-B63F-7DAB2EB6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91439-D4F7-4E8B-9F21-4E654602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5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AAAC-1FF5-4B6E-9093-4378288F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80FFC-8E7B-42EF-AAAC-E38C14BC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AE712-B64C-4BAF-B09A-77E2D0AE5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CE004-D82F-4552-B54E-F8664CCC8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E9DAB-6A15-4850-B5C6-366A79145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03617-E6E2-427C-A77E-D7E7CBD0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AD60-A396-49F6-A57B-EA22746B2830}" type="datetime1">
              <a:rPr lang="en-IN" smtClean="0"/>
              <a:t>14-12-2019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176DB-5983-42B3-BC3F-859CC308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F2D91-3B4F-455E-9F8A-4268E38B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54C3-E0BC-4CFF-8E54-AFB25BA1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5CD89-70D1-46A7-A13C-C23CFF75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EF2D-B336-4CC7-8E84-65F47D52EB99}" type="datetime1">
              <a:rPr lang="en-IN" smtClean="0"/>
              <a:t>14-12-2019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83134-1DDC-404A-A26D-AC7C203E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9D561-599B-4EDF-BAC2-E3A8CBE1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5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D2E13-375B-4E41-90AD-426DE03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CA6-3298-4AC8-8444-8AD46103F7A4}" type="datetime1">
              <a:rPr lang="en-IN" smtClean="0"/>
              <a:t>14-12-2019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71C31-7889-4757-AE15-ED1EE4D5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D1C3-4F0D-4268-8FDE-8935FEA6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7573-808E-436F-AFC0-CA67F5BC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FB23-D7F5-4F6E-BE57-198EF89C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F588A-1236-468D-970F-0B603A932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A267-1861-450D-8BD2-FF672AC7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131-ADE0-4589-8173-1C50AADEA8FD}" type="datetime1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319CC-6438-45F6-A315-CB7ECB78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C70FD-6F6A-4E5F-9948-59C058B5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CE3-85DE-4D76-A5FD-D706E830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066DE-237A-4740-BCD5-7E832013B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B3849-0EDB-4712-BDEE-44FF129F4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D695E-D27A-462C-A58F-75BF2224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BF58-BA98-4310-A0CE-624448999808}" type="datetime1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3FA1A-2F2A-4435-909E-EA58D753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8A922-4C31-4748-8CAB-1CCA0775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9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C0424-B8BD-48FD-A000-C407848C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A0A3-7880-4B4A-94FA-9F70C6A5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78711-2569-44BE-9864-6505E3594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571A-7001-4B48-BAF9-F746DECEDADD}" type="datetime1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4BAE-ECDE-4A1D-AFEB-877491BBE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E0A5-84A4-440B-A8E0-BDB82AA6B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4ABB-76E1-4926-9CB1-66AFAC76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B114-B0E5-474F-A3D6-F959AA84F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124"/>
            <a:ext cx="9144000" cy="100646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Linear Discriminant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18225-934D-4292-B95D-2ADF3EC87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48020"/>
          </a:xfrm>
        </p:spPr>
        <p:txBody>
          <a:bodyPr/>
          <a:lstStyle/>
          <a:p>
            <a:r>
              <a:rPr lang="en-US" dirty="0"/>
              <a:t>Data: </a:t>
            </a:r>
            <a:r>
              <a:rPr lang="en-US" b="1" dirty="0">
                <a:solidFill>
                  <a:srgbClr val="C00000"/>
                </a:solidFill>
              </a:rPr>
              <a:t>iris100_2 and iris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296C3-AD6B-4FBC-8D8D-239864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6F3A1-0A11-46CD-ACAE-A7CB7380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E3E12-31F5-4931-A599-B5AF3DE6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18" y="3255962"/>
            <a:ext cx="1822882" cy="1822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B2F1C-2575-4B23-8F51-E5B7AAC1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73" y="4350058"/>
            <a:ext cx="4468427" cy="13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0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LDA Model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10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16B97-D9CB-4791-96E4-29A37F5C0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2"/>
          <a:stretch/>
        </p:blipFill>
        <p:spPr>
          <a:xfrm>
            <a:off x="3771530" y="263176"/>
            <a:ext cx="6210670" cy="9826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512D46-149F-4501-A237-7E6C3BB5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75" y="1399387"/>
            <a:ext cx="5718467" cy="3384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56B0E-DD40-43C4-8DC2-E5F6890D5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86" y="4822738"/>
            <a:ext cx="8372475" cy="141922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D9B78-55AE-475E-9E4C-A6998FD85F26}"/>
              </a:ext>
            </a:extLst>
          </p:cNvPr>
          <p:cNvSpPr/>
          <p:nvPr/>
        </p:nvSpPr>
        <p:spPr>
          <a:xfrm>
            <a:off x="1785475" y="3639845"/>
            <a:ext cx="3505616" cy="1143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2D0D6-AF41-4084-935C-3E3AC4FDC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49" y="2131382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6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Group Means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11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D0450-746E-423A-9585-CBDCEB8B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9" y="1172158"/>
            <a:ext cx="11602741" cy="216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003D7-A304-427C-B316-3BA63C21B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87" b="35329"/>
          <a:stretch/>
        </p:blipFill>
        <p:spPr>
          <a:xfrm>
            <a:off x="748125" y="3977956"/>
            <a:ext cx="7144682" cy="1064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E7647C-C0F0-4092-A4C9-420A86769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756130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Predictions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12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567226-094D-42F5-9C56-B2400A50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55891"/>
            <a:ext cx="6896100" cy="981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FF4852-4332-4E6B-83E1-37ED50A8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45" y="2728211"/>
            <a:ext cx="9099842" cy="189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0EC0F-14F7-4440-B602-66C742EB5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99" y="928503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8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Probabilities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13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FC84F-7208-4250-A874-9FB4D547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86" y="523875"/>
            <a:ext cx="3924300" cy="5810250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F023E2B-FEAF-4138-9FA1-F25D5F6FC96E}"/>
              </a:ext>
            </a:extLst>
          </p:cNvPr>
          <p:cNvSpPr/>
          <p:nvPr/>
        </p:nvSpPr>
        <p:spPr>
          <a:xfrm>
            <a:off x="1335349" y="3291118"/>
            <a:ext cx="2450237" cy="2077375"/>
          </a:xfrm>
          <a:prstGeom prst="cloudCallout">
            <a:avLst>
              <a:gd name="adj1" fmla="val 69845"/>
              <a:gd name="adj2" fmla="val -182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Probability calculation is complicated, park it for the time being!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4F1F6-333A-4711-946D-03261D68C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68" y="2536887"/>
            <a:ext cx="1508463" cy="1508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7BC94-3E90-4EED-9C67-FADBC3D2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4" y="1489507"/>
            <a:ext cx="3933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0" y="20228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LD Score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14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058C75-3750-4D6E-BBC6-182090F9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480" y="346907"/>
            <a:ext cx="2076450" cy="586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CFD9DF-D8A3-44F8-9555-8851A204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0" y="894179"/>
            <a:ext cx="6076950" cy="539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62BE6-3FAF-4381-AEAF-E82869B66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63" y="2599030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Confusion Matrix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15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25F924-FA5C-4825-A678-8BFAF5E8F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0" y="1208149"/>
            <a:ext cx="4000500" cy="695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524375-1C4B-4167-9770-D1BFCABC1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0" y="2345277"/>
            <a:ext cx="9505950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325B6-FEB1-41D4-A809-31A0FB5D2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55" y="4339053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Confusion Matrix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16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A7B875-E1F5-476F-8923-C256D080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326147"/>
            <a:ext cx="3600450" cy="619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22C96A-7E60-4A3D-A810-A4B262C1B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6" y="2413009"/>
            <a:ext cx="9582150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CF75D-A88D-4A98-8131-4EBD16CAC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19" y="4554373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3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Aha!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17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38B99-5442-4BB7-B35D-11970F0D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9" y="1342840"/>
            <a:ext cx="3645083" cy="716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ACAAF2-E28E-47AE-BB74-9BAB69707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99" y="2266490"/>
            <a:ext cx="4543933" cy="3514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EC321-96F7-40C7-B4BA-447FB669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935" y="2958114"/>
            <a:ext cx="2776028" cy="1747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FC3D2-9964-43FE-A0E4-685C48149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37" y="470204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4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Accuracy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18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27554-E755-4CEB-94B2-E499F7F2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11" y="1792780"/>
            <a:ext cx="6800850" cy="733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0A58AA-4814-4882-B94E-789513D59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73" y="3290702"/>
            <a:ext cx="701992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DDDFE-9F2F-4D5A-BBA5-C5BCC9CE8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03" y="4081601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33" y="2634957"/>
            <a:ext cx="1452239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Plot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19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E99D85-D11D-48EC-855D-B6ADD36D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21" y="2530778"/>
            <a:ext cx="5524979" cy="38255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4A41E-8979-4DC6-AE19-A2D667B3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976" y="183366"/>
            <a:ext cx="5935462" cy="1774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76D6E7-41DC-4102-871D-55E4B408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801" y="3176079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7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Packages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E09FE-AA68-4C73-8098-6EC063588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4"/>
          <a:stretch/>
        </p:blipFill>
        <p:spPr>
          <a:xfrm>
            <a:off x="2922002" y="2403175"/>
            <a:ext cx="5708804" cy="2275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F43D9-4BE1-49DC-85FA-54539F57C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72" y="625476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Multi Class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20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2529E4-E1DB-4B86-8D80-E774F1BB0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06"/>
          <a:stretch/>
        </p:blipFill>
        <p:spPr>
          <a:xfrm>
            <a:off x="3153297" y="1582057"/>
            <a:ext cx="2484023" cy="8791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F7ADDE-93F7-49D8-A7ED-3B4182A4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3961748"/>
            <a:ext cx="1638300" cy="52387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8CB8F63-CDF3-4A3A-98F2-8367BA7F574E}"/>
              </a:ext>
            </a:extLst>
          </p:cNvPr>
          <p:cNvSpPr/>
          <p:nvPr/>
        </p:nvSpPr>
        <p:spPr>
          <a:xfrm>
            <a:off x="6427432" y="900664"/>
            <a:ext cx="1660125" cy="1393794"/>
          </a:xfrm>
          <a:prstGeom prst="cloudCallout">
            <a:avLst>
              <a:gd name="adj1" fmla="val -80191"/>
              <a:gd name="adj2" fmla="val 182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Load data like this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1E2CE-C15A-4A6A-B379-6308484DEC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8" t="7605" r="1271" b="5734"/>
          <a:stretch/>
        </p:blipFill>
        <p:spPr>
          <a:xfrm>
            <a:off x="6764784" y="3023267"/>
            <a:ext cx="4509856" cy="2934069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D19BB45-8072-45F8-9004-9575611FB1B7}"/>
              </a:ext>
            </a:extLst>
          </p:cNvPr>
          <p:cNvSpPr/>
          <p:nvPr/>
        </p:nvSpPr>
        <p:spPr>
          <a:xfrm>
            <a:off x="2056535" y="2911886"/>
            <a:ext cx="1972567" cy="1804287"/>
          </a:xfrm>
          <a:prstGeom prst="cloudCallout">
            <a:avLst>
              <a:gd name="adj1" fmla="val 64729"/>
              <a:gd name="adj2" fmla="val 246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 this after confusion matrix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89A769-7DA3-4575-83B1-D3627E00D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199" y="602495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2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8A8F-C17A-4139-BD1D-4EBE02BC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Last Part- Multi Class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36CBB-B9DF-437B-A3B4-563387CD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57482-22B4-4D54-81B1-79AD28C5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21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2726B-24EF-4C61-880C-C8442775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4491685"/>
            <a:ext cx="7534275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86BD4-512D-483E-A29B-D0AD69E5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477731"/>
            <a:ext cx="6348181" cy="2671628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85B5F792-9152-484C-B7E4-598857E15D40}"/>
              </a:ext>
            </a:extLst>
          </p:cNvPr>
          <p:cNvSpPr/>
          <p:nvPr/>
        </p:nvSpPr>
        <p:spPr>
          <a:xfrm>
            <a:off x="7586661" y="838285"/>
            <a:ext cx="3093175" cy="2774927"/>
          </a:xfrm>
          <a:prstGeom prst="cloudCallout">
            <a:avLst>
              <a:gd name="adj1" fmla="val -60568"/>
              <a:gd name="adj2" fmla="val 226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From existing code, remove from 1</a:t>
            </a:r>
            <a:r>
              <a:rPr lang="en-US" b="1" baseline="30000" dirty="0"/>
              <a:t>st</a:t>
            </a:r>
            <a:r>
              <a:rPr lang="en-US" b="1" dirty="0"/>
              <a:t> line till head(y, 10); AND</a:t>
            </a:r>
          </a:p>
          <a:p>
            <a:pPr algn="ctr"/>
            <a:r>
              <a:rPr lang="en-US" b="1" dirty="0"/>
              <a:t>In place of y , write LD2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6A6D3-FAA0-41C4-A382-CD05EB78CE23}"/>
              </a:ext>
            </a:extLst>
          </p:cNvPr>
          <p:cNvSpPr/>
          <p:nvPr/>
        </p:nvSpPr>
        <p:spPr>
          <a:xfrm>
            <a:off x="7359588" y="5042517"/>
            <a:ext cx="470517" cy="275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C29C12-71FA-41A1-A971-DD0428DEC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62" y="4425888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8A8F-C17A-4139-BD1D-4EBE02BC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21" y="453901"/>
            <a:ext cx="10515600" cy="77121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Multi Class Plot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36CBB-B9DF-437B-A3B4-563387CD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57482-22B4-4D54-81B1-79AD28C5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FBBC0-6FC2-4BCD-B0BF-EE364D3B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46" y="1458158"/>
            <a:ext cx="6362080" cy="4405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1C5E2-6ECA-46E7-9F16-4AD97A1BF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33" y="2674768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49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F93441-6CD8-464E-90D1-8912047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EABCEF-99F9-46DB-9CC7-516E4B40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Cluster &amp; ANN 8971073111 vinodanalytics@gmail.com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E1D67-4734-42C7-B5D8-F6DC5FF8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7829-EBFE-4DB8-9C24-32EDABCEAA44}" type="slidenum">
              <a:rPr lang="en-IN" smtClean="0"/>
              <a:t>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1B75-7BE9-445E-BFC6-5F96C8AE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365125"/>
            <a:ext cx="110775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See data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3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B6B565-9A13-4C5A-977A-8A6271646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5"/>
          <a:stretch/>
        </p:blipFill>
        <p:spPr>
          <a:xfrm>
            <a:off x="532104" y="1259333"/>
            <a:ext cx="9429819" cy="15548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8B3E0B-CD3C-4680-8693-80A5EF9E6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31" y="3093777"/>
            <a:ext cx="8667750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0DCC1-53F0-4B3C-A90D-AC0790D62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67" y="3525407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Training &amp; Testing Data sets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4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7A422B-4274-4018-BBCD-BCD0F83F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200697"/>
            <a:ext cx="7591425" cy="1695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BC1452-0889-4A81-9515-749396F50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417" y="183133"/>
            <a:ext cx="1314450" cy="524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CAC1C-BDA3-4050-89D4-B96E3EAD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25" y="3339622"/>
            <a:ext cx="1743075" cy="223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898AC-1746-4284-B5AA-B4B2B7A01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57" y="3429000"/>
            <a:ext cx="5350368" cy="13101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E65FBE-F7AF-4FB9-B5B4-13A790AEE732}"/>
              </a:ext>
            </a:extLst>
          </p:cNvPr>
          <p:cNvSpPr/>
          <p:nvPr/>
        </p:nvSpPr>
        <p:spPr>
          <a:xfrm>
            <a:off x="630315" y="1713391"/>
            <a:ext cx="6027937" cy="54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4540B7-DAAD-4CEF-A467-15BCAAD16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85" y="5042563"/>
            <a:ext cx="1070868" cy="10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Training &amp; Testing Data sets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5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7A422B-4274-4018-BBCD-BCD0F83F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200697"/>
            <a:ext cx="7591425" cy="1695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E65FBE-F7AF-4FB9-B5B4-13A790AEE732}"/>
              </a:ext>
            </a:extLst>
          </p:cNvPr>
          <p:cNvSpPr/>
          <p:nvPr/>
        </p:nvSpPr>
        <p:spPr>
          <a:xfrm>
            <a:off x="630316" y="2228296"/>
            <a:ext cx="5255580" cy="30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03E2D4-E548-4A3A-95E9-3500083E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6" y="3404210"/>
            <a:ext cx="5149047" cy="1950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CF2C5D-52FF-4E59-A9CF-CF5C0876F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333" y="3167669"/>
            <a:ext cx="4925395" cy="2609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73FA12-A6E5-44C1-92FD-93A8DDB8F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68" y="956416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3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Training &amp; Testing Data sets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6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7A422B-4274-4018-BBCD-BCD0F83F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200697"/>
            <a:ext cx="7591425" cy="1695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E65FBE-F7AF-4FB9-B5B4-13A790AEE732}"/>
              </a:ext>
            </a:extLst>
          </p:cNvPr>
          <p:cNvSpPr/>
          <p:nvPr/>
        </p:nvSpPr>
        <p:spPr>
          <a:xfrm>
            <a:off x="630316" y="2494631"/>
            <a:ext cx="5255580" cy="30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48995-35C5-42D7-B514-E12A2770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72" y="3382748"/>
            <a:ext cx="4925396" cy="1872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97B9C-9952-4CD8-BB91-705F8D1B6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314" y="3084624"/>
            <a:ext cx="4192572" cy="2721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0A713-9416-4C3D-988D-D2389E536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958" y="986168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9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Pre-processing data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7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BF312-28E5-4DB9-B310-A840033D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4" y="1471751"/>
            <a:ext cx="6086475" cy="1428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D146F3-F2ED-4F1B-9D05-81E9139C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54" y="3311878"/>
            <a:ext cx="5381625" cy="187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6808D-7D43-4567-996B-1BF14E3EA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68" y="1657997"/>
            <a:ext cx="1508463" cy="1508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57790-3A36-454B-B48F-29178DE07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415" y="3935820"/>
            <a:ext cx="4468427" cy="13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3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Train data, transformed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8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E8645E-D1D3-4E30-9E9D-15B7CFAD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79471"/>
            <a:ext cx="4562475" cy="2924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CCDBEB-6325-4D5F-8DF6-459EF240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417204"/>
            <a:ext cx="7962900" cy="619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AFC80E-1D48-44AD-B6BD-1676497D1A87}"/>
                  </a:ext>
                </a:extLst>
              </p:cNvPr>
              <p:cNvSpPr/>
              <p:nvPr/>
            </p:nvSpPr>
            <p:spPr>
              <a:xfrm>
                <a:off x="1157953" y="2220388"/>
                <a:ext cx="3714991" cy="570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𝒔𝒄𝒂𝒍𝒆𝒅</m:t>
                          </m:r>
                        </m:e>
                        <m:sub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IN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𝒂𝒗𝒆𝒓𝒂𝒈𝒆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𝒔𝒕𝒂𝒏𝒅𝒂𝒓𝒅</m:t>
                          </m:r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𝒅𝒆𝒗𝒊𝒂𝒕𝒊𝒐𝒏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AFC80E-1D48-44AD-B6BD-1676497D1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53" y="2220388"/>
                <a:ext cx="3714991" cy="570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8900CB1-5929-45BB-A6AB-58D7E8A0A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913" y="3065995"/>
            <a:ext cx="2905125" cy="2324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B308B0-3D83-4930-9539-D068E59A279A}"/>
              </a:ext>
            </a:extLst>
          </p:cNvPr>
          <p:cNvSpPr/>
          <p:nvPr/>
        </p:nvSpPr>
        <p:spPr>
          <a:xfrm>
            <a:off x="6169981" y="3116062"/>
            <a:ext cx="1180730" cy="1154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FEB0F4-6DBD-4483-91B1-6DE73832D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06" y="644656"/>
            <a:ext cx="1508463" cy="15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4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DB359-A37D-484D-B8B2-9056E1E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37352"/>
            <a:ext cx="10515600" cy="794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Test data, transformed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8A9E-FBE0-4DE6-B6CA-1BF15F41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LDA 8971073111 vinodanalytics@gmail.com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B6D4-94D0-47E3-898A-E5F60B4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4ABB-76E1-4926-9CB1-66AFAC761A07}" type="slidenum">
              <a:rPr lang="en-IN" smtClean="0"/>
              <a:t>9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D0768C-35B2-4CB4-8480-2792695C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80" y="2304118"/>
            <a:ext cx="6710720" cy="287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B4971-8373-44EE-BD70-2E3DA17FB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505" y="2412599"/>
            <a:ext cx="1508463" cy="1508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22F5AB-B32E-4DCB-974B-EE1FFD708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04" y="1414849"/>
            <a:ext cx="75723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363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Linear Discriminant Analysis</vt:lpstr>
      <vt:lpstr>Packages</vt:lpstr>
      <vt:lpstr>See data</vt:lpstr>
      <vt:lpstr>Training &amp; Testing Data sets</vt:lpstr>
      <vt:lpstr>Training &amp; Testing Data sets</vt:lpstr>
      <vt:lpstr>Training &amp; Testing Data sets</vt:lpstr>
      <vt:lpstr>Pre-processing data</vt:lpstr>
      <vt:lpstr>Train data, transformed</vt:lpstr>
      <vt:lpstr>Test data, transformed</vt:lpstr>
      <vt:lpstr>LDA Model</vt:lpstr>
      <vt:lpstr>Group Means</vt:lpstr>
      <vt:lpstr>Predictions</vt:lpstr>
      <vt:lpstr>Probabilities</vt:lpstr>
      <vt:lpstr>LD Score</vt:lpstr>
      <vt:lpstr>Confusion Matrix</vt:lpstr>
      <vt:lpstr>Confusion Matrix</vt:lpstr>
      <vt:lpstr>Aha!</vt:lpstr>
      <vt:lpstr>Accuracy</vt:lpstr>
      <vt:lpstr>Plot</vt:lpstr>
      <vt:lpstr>Multi Class</vt:lpstr>
      <vt:lpstr>Last Part- Multi Class</vt:lpstr>
      <vt:lpstr>Multi Class 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Vinod</dc:creator>
  <cp:lastModifiedBy>Dr Vinod</cp:lastModifiedBy>
  <cp:revision>30</cp:revision>
  <dcterms:created xsi:type="dcterms:W3CDTF">2019-12-14T03:42:24Z</dcterms:created>
  <dcterms:modified xsi:type="dcterms:W3CDTF">2019-12-14T12:53:47Z</dcterms:modified>
</cp:coreProperties>
</file>