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65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EBCA-958D-4E59-BDCA-EBFFCFAC2F96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AE13-F0A7-4C1A-BA95-0128114BC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EBCA-958D-4E59-BDCA-EBFFCFAC2F96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AE13-F0A7-4C1A-BA95-0128114BC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EBCA-958D-4E59-BDCA-EBFFCFAC2F96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AE13-F0A7-4C1A-BA95-0128114BC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EBCA-958D-4E59-BDCA-EBFFCFAC2F96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AE13-F0A7-4C1A-BA95-0128114BC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EBCA-958D-4E59-BDCA-EBFFCFAC2F96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AE13-F0A7-4C1A-BA95-0128114BC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EBCA-958D-4E59-BDCA-EBFFCFAC2F96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AE13-F0A7-4C1A-BA95-0128114BC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EBCA-958D-4E59-BDCA-EBFFCFAC2F96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AE13-F0A7-4C1A-BA95-0128114BC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EBCA-958D-4E59-BDCA-EBFFCFAC2F96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AE13-F0A7-4C1A-BA95-0128114BC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EBCA-958D-4E59-BDCA-EBFFCFAC2F96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AE13-F0A7-4C1A-BA95-0128114BC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EBCA-958D-4E59-BDCA-EBFFCFAC2F96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AE13-F0A7-4C1A-BA95-0128114BC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EBCA-958D-4E59-BDCA-EBFFCFAC2F96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F90AE13-F0A7-4C1A-BA95-0128114BC0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6FEBCA-958D-4E59-BDCA-EBFFCFAC2F96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90AE13-F0A7-4C1A-BA95-0128114BC0E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 descr="pexels-lkloeppel-46668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7686" y="1500174"/>
            <a:ext cx="4489287" cy="27860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ectangle 9"/>
          <p:cNvSpPr/>
          <p:nvPr/>
        </p:nvSpPr>
        <p:spPr>
          <a:xfrm>
            <a:off x="285720" y="1714488"/>
            <a:ext cx="392908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Cost of Living Analysis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0034" y="857232"/>
            <a:ext cx="74295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Statement</a:t>
            </a:r>
          </a:p>
          <a:p>
            <a:endParaRPr lang="en-US" dirty="0"/>
          </a:p>
          <a:p>
            <a:r>
              <a:rPr lang="en-US" sz="1600" dirty="0" smtClean="0">
                <a:latin typeface="+mj-lt"/>
              </a:rPr>
              <a:t>The  cost of living is a crucial metric that impacts individuals and businesses alike. Understanding the cost</a:t>
            </a:r>
          </a:p>
          <a:p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of living in different cities and countries is vital for making informed decisions regarding relocation,</a:t>
            </a:r>
          </a:p>
          <a:p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investment, or business expansion. This project aims to address several key questions:</a:t>
            </a:r>
          </a:p>
          <a:p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• What are the cities and countries with the highest and lowest costs of living?</a:t>
            </a:r>
          </a:p>
          <a:p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• What are the major cost components contributing to the overall cost of living in a region</a:t>
            </a:r>
          </a:p>
          <a:p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• How do factors like average salary, housing costs, and transportation expenses correlate with the cost of living?</a:t>
            </a:r>
          </a:p>
          <a:p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• Are there any trends or patterns in the data that can help individuals and organizations make strategic decisions?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5036"/>
            <a:ext cx="9144000" cy="51129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lo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" y="1074165"/>
            <a:ext cx="9144000" cy="52123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ou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793"/>
            <a:ext cx="9144000" cy="50062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ranspo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096"/>
            <a:ext cx="9144000" cy="50219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du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5131"/>
            <a:ext cx="9144000" cy="51013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eisure 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3701"/>
            <a:ext cx="9144000" cy="50442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7456" y="2136339"/>
            <a:ext cx="392908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</TotalTime>
  <Words>131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GAURAV</dc:creator>
  <cp:lastModifiedBy>GAURAV</cp:lastModifiedBy>
  <cp:revision>4</cp:revision>
  <dcterms:created xsi:type="dcterms:W3CDTF">2024-05-24T18:31:03Z</dcterms:created>
  <dcterms:modified xsi:type="dcterms:W3CDTF">2024-05-25T09:28:05Z</dcterms:modified>
</cp:coreProperties>
</file>