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2E1-F582-488D-92D8-A6532C2E95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049-7C52-4571-BCAC-266EA1016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3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2E1-F582-488D-92D8-A6532C2E95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049-7C52-4571-BCAC-266EA1016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2E1-F582-488D-92D8-A6532C2E95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049-7C52-4571-BCAC-266EA1016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2E1-F582-488D-92D8-A6532C2E95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049-7C52-4571-BCAC-266EA1016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2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2E1-F582-488D-92D8-A6532C2E95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049-7C52-4571-BCAC-266EA1016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4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2E1-F582-488D-92D8-A6532C2E95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049-7C52-4571-BCAC-266EA1016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3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2E1-F582-488D-92D8-A6532C2E95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049-7C52-4571-BCAC-266EA1016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5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2E1-F582-488D-92D8-A6532C2E95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049-7C52-4571-BCAC-266EA1016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7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2E1-F582-488D-92D8-A6532C2E95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049-7C52-4571-BCAC-266EA1016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0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2E1-F582-488D-92D8-A6532C2E95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049-7C52-4571-BCAC-266EA1016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2E1-F582-488D-92D8-A6532C2E95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049-7C52-4571-BCAC-266EA1016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4B2E1-F582-488D-92D8-A6532C2E95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D049-7C52-4571-BCAC-266EA1016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0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92777" y="4735284"/>
            <a:ext cx="4990011" cy="99277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HDFS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992778" y="2442753"/>
            <a:ext cx="2625634" cy="18701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/>
              <a:t>YARN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136468" y="3034935"/>
            <a:ext cx="2299062" cy="992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Map-Reduce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27417" y="3264624"/>
            <a:ext cx="2155371" cy="9927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816636" y="2016032"/>
            <a:ext cx="1780902" cy="37120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SQL: Cassandra Connector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9692639" y="1994258"/>
            <a:ext cx="1698173" cy="371203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Cassandra</a:t>
            </a:r>
            <a:endParaRPr lang="en-US" sz="2400" b="1" dirty="0"/>
          </a:p>
        </p:txBody>
      </p:sp>
      <p:sp>
        <p:nvSpPr>
          <p:cNvPr id="12" name="Up Arrow 11"/>
          <p:cNvSpPr/>
          <p:nvPr/>
        </p:nvSpPr>
        <p:spPr>
          <a:xfrm>
            <a:off x="1338942" y="4368436"/>
            <a:ext cx="352698" cy="31133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 rot="10800000">
            <a:off x="3076301" y="4368434"/>
            <a:ext cx="352698" cy="31133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4689565" y="4340677"/>
            <a:ext cx="352698" cy="31133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5400000">
            <a:off x="5905229" y="4887954"/>
            <a:ext cx="988966" cy="57259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5400000">
            <a:off x="8650605" y="3532686"/>
            <a:ext cx="988966" cy="938348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3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94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Oresztesz Margaritisz</dc:creator>
  <cp:lastModifiedBy>Oresztesz Margaritisz</cp:lastModifiedBy>
  <cp:revision>6</cp:revision>
  <dcterms:created xsi:type="dcterms:W3CDTF">2017-02-28T20:44:18Z</dcterms:created>
  <dcterms:modified xsi:type="dcterms:W3CDTF">2017-02-28T21:27:21Z</dcterms:modified>
</cp:coreProperties>
</file>