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8345-0278-4CA9-ACDD-CED633D6A3A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045B-F478-4C62-A131-838194A5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60" y="5012193"/>
            <a:ext cx="1335579" cy="1453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3" y="2385700"/>
            <a:ext cx="2321515" cy="1716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507" y="2283109"/>
            <a:ext cx="1763079" cy="2234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15" y="2283109"/>
            <a:ext cx="2867434" cy="192207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12012" y="3266792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0260" y="4102594"/>
            <a:ext cx="8570" cy="909599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960530" y="4102595"/>
            <a:ext cx="4172" cy="90959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8" idx="1"/>
          </p:cNvCxnSpPr>
          <p:nvPr/>
        </p:nvCxnSpPr>
        <p:spPr>
          <a:xfrm>
            <a:off x="6997108" y="3244147"/>
            <a:ext cx="1390007" cy="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72" y="3031428"/>
            <a:ext cx="1264707" cy="1022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46" y="318438"/>
            <a:ext cx="1103705" cy="99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78" y="4188998"/>
            <a:ext cx="713603" cy="58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616" y="4810887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Transportation snapshot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538" y="2706131"/>
            <a:ext cx="101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c3.xlarge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75" y="4150528"/>
            <a:ext cx="713603" cy="584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1175" y="48284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GB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5" y="693412"/>
            <a:ext cx="1264707" cy="10226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209" y="32408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2.small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53" y="3062596"/>
            <a:ext cx="1264707" cy="1022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2107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25" y="3062596"/>
            <a:ext cx="1264707" cy="1022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57279" y="269326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49" y="2272779"/>
            <a:ext cx="1264707" cy="10226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59703" y="190344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094" y="3831562"/>
            <a:ext cx="1264707" cy="10226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74948" y="34622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97" y="2962748"/>
            <a:ext cx="1264707" cy="10226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84651" y="259341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78" y="3176888"/>
            <a:ext cx="681139" cy="7414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08" y="3176887"/>
            <a:ext cx="681139" cy="7414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02156" y="13121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S3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09" y="648730"/>
            <a:ext cx="888316" cy="10624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63585" y="712902"/>
            <a:ext cx="118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Zookeeper &amp; Kafka manager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35" y="3028613"/>
            <a:ext cx="1348957" cy="7175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18" y="2313898"/>
            <a:ext cx="1348957" cy="7175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23" y="3880401"/>
            <a:ext cx="1348957" cy="7175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9" y="3073356"/>
            <a:ext cx="1348957" cy="7175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6" y="5630005"/>
            <a:ext cx="1264707" cy="10226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46130" y="526067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t2.medium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79" y="5721692"/>
            <a:ext cx="1189915" cy="797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882" y="4075479"/>
            <a:ext cx="713603" cy="58441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42427" y="47074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523" y="4099535"/>
            <a:ext cx="713603" cy="58441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02068" y="473154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GB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430253" y="2493014"/>
            <a:ext cx="3025994" cy="263079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>
            <a:off x="2447787" y="3632497"/>
            <a:ext cx="982466" cy="175916"/>
          </a:xfrm>
          <a:prstGeom prst="bentConnector3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24" idx="2"/>
          </p:cNvCxnSpPr>
          <p:nvPr/>
        </p:nvCxnSpPr>
        <p:spPr>
          <a:xfrm flipV="1">
            <a:off x="4943250" y="1711168"/>
            <a:ext cx="117" cy="78184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30" y="5707129"/>
            <a:ext cx="713603" cy="58441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516197" y="622404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795" y="3989846"/>
            <a:ext cx="713603" cy="58441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845340" y="462186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239" y="2313898"/>
            <a:ext cx="713603" cy="58441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799784" y="29459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81" y="3950259"/>
            <a:ext cx="713603" cy="58441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31926" y="45822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GB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7" idx="1"/>
            <a:endCxn id="58" idx="3"/>
          </p:cNvCxnSpPr>
          <p:nvPr/>
        </p:nvCxnSpPr>
        <p:spPr>
          <a:xfrm rot="10800000" flipV="1">
            <a:off x="6456248" y="3475369"/>
            <a:ext cx="703165" cy="33304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159412" y="1757444"/>
            <a:ext cx="4558975" cy="343585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82"/>
          <p:cNvCxnSpPr>
            <a:stCxn id="87" idx="0"/>
            <a:endCxn id="3" idx="3"/>
          </p:cNvCxnSpPr>
          <p:nvPr/>
        </p:nvCxnSpPr>
        <p:spPr>
          <a:xfrm rot="16200000" flipV="1">
            <a:off x="8727252" y="1045795"/>
            <a:ext cx="942149" cy="481149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82"/>
          <p:cNvCxnSpPr>
            <a:stCxn id="87" idx="2"/>
            <a:endCxn id="75" idx="3"/>
          </p:cNvCxnSpPr>
          <p:nvPr/>
        </p:nvCxnSpPr>
        <p:spPr>
          <a:xfrm rot="5400000">
            <a:off x="8404796" y="4965233"/>
            <a:ext cx="806042" cy="1262167"/>
          </a:xfrm>
          <a:prstGeom prst="bentConnector2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4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9200276" y="759655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33443" y="151752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9200276" y="36271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2766" y="438085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Input_2008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8073" y="2868630"/>
            <a:ext cx="573961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MCI LAS 2008-04-03 WN 460 1245 1440 115.00 108.00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25" y="4454196"/>
            <a:ext cx="2321515" cy="1716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9" y="4351605"/>
            <a:ext cx="1763079" cy="22345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983544" y="5335288"/>
            <a:ext cx="1763581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H="1" flipV="1">
            <a:off x="4907882" y="3332864"/>
            <a:ext cx="1" cy="1121332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2" idx="1"/>
          </p:cNvCxnSpPr>
          <p:nvPr/>
        </p:nvCxnSpPr>
        <p:spPr>
          <a:xfrm flipV="1">
            <a:off x="7777691" y="1702191"/>
            <a:ext cx="698099" cy="1398556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4" idx="1"/>
          </p:cNvCxnSpPr>
          <p:nvPr/>
        </p:nvCxnSpPr>
        <p:spPr>
          <a:xfrm>
            <a:off x="7777691" y="3100747"/>
            <a:ext cx="698099" cy="146890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716262" y="2485287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9429" y="324315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70061" y="2742630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0" y="2563225"/>
            <a:ext cx="2321515" cy="17168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70061" y="327072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 721825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70061" y="3815885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LAX 312511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7" idx="1"/>
          </p:cNvCxnSpPr>
          <p:nvPr/>
        </p:nvCxnSpPr>
        <p:spPr>
          <a:xfrm flipV="1">
            <a:off x="2876847" y="3421672"/>
            <a:ext cx="1756543" cy="615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 flipV="1">
            <a:off x="6954905" y="2974747"/>
            <a:ext cx="1315156" cy="44692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6954905" y="3421672"/>
            <a:ext cx="1315156" cy="81167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5" idx="1"/>
          </p:cNvCxnSpPr>
          <p:nvPr/>
        </p:nvCxnSpPr>
        <p:spPr>
          <a:xfrm>
            <a:off x="6954905" y="3421672"/>
            <a:ext cx="1315156" cy="62633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139228" y="6033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651" y="1355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444" y="129566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RD -1.2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12" idx="1"/>
          </p:cNvCxnSpPr>
          <p:nvPr/>
        </p:nvCxnSpPr>
        <p:spPr>
          <a:xfrm flipV="1">
            <a:off x="2299813" y="1540620"/>
            <a:ext cx="776939" cy="523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1"/>
          </p:cNvCxnSpPr>
          <p:nvPr/>
        </p:nvCxnSpPr>
        <p:spPr>
          <a:xfrm flipV="1">
            <a:off x="4153185" y="1527779"/>
            <a:ext cx="780259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6752" y="1151766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17746" y="1145345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9" idx="1"/>
          </p:cNvCxnSpPr>
          <p:nvPr/>
        </p:nvCxnSpPr>
        <p:spPr>
          <a:xfrm>
            <a:off x="6876528" y="1527779"/>
            <a:ext cx="741218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12793" y="1295662"/>
            <a:ext cx="2744076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RD </a:t>
            </a:r>
            <a:r>
              <a:rPr lang="es-ES" dirty="0"/>
              <a:t>sum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 smtClean="0"/>
              <a:t>average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 flipV="1">
            <a:off x="8694179" y="1527779"/>
            <a:ext cx="518614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68128" y="2885402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76752" y="2577905"/>
            <a:ext cx="762400" cy="1801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39152" y="2577905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RD -1.25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39152" y="3042139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MS -1.1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39152" y="3506373"/>
            <a:ext cx="1425180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CJ 1.243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30724" y="3915089"/>
            <a:ext cx="143360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DB 2.25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2" idx="2"/>
            <a:endCxn id="26" idx="1"/>
          </p:cNvCxnSpPr>
          <p:nvPr/>
        </p:nvCxnSpPr>
        <p:spPr>
          <a:xfrm rot="5400000">
            <a:off x="5119300" y="-2191275"/>
            <a:ext cx="1514360" cy="9416703"/>
          </a:xfrm>
          <a:prstGeom prst="bentConnector4">
            <a:avLst>
              <a:gd name="adj1" fmla="val 35436"/>
              <a:gd name="adj2" fmla="val 106312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</p:cNvCxnSpPr>
          <p:nvPr/>
        </p:nvCxnSpPr>
        <p:spPr>
          <a:xfrm>
            <a:off x="2437735" y="3274256"/>
            <a:ext cx="660199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876480" y="2882398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9" idx="3"/>
            <a:endCxn id="41" idx="1"/>
          </p:cNvCxnSpPr>
          <p:nvPr/>
        </p:nvCxnSpPr>
        <p:spPr>
          <a:xfrm flipV="1">
            <a:off x="5264332" y="3271252"/>
            <a:ext cx="612148" cy="300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 rot="16200000">
            <a:off x="8779215" y="1873207"/>
            <a:ext cx="436098" cy="2751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6857" y="3042139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op_carriers_by_airports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3"/>
            <a:endCxn id="45" idx="1"/>
          </p:cNvCxnSpPr>
          <p:nvPr/>
        </p:nvCxnSpPr>
        <p:spPr>
          <a:xfrm flipV="1">
            <a:off x="7146087" y="3249134"/>
            <a:ext cx="475251" cy="22118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68128" y="5320546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6" y="5269038"/>
            <a:ext cx="1357776" cy="91013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H="1">
            <a:off x="1168128" y="3226805"/>
            <a:ext cx="9205062" cy="2482595"/>
          </a:xfrm>
          <a:prstGeom prst="bentConnector5">
            <a:avLst>
              <a:gd name="adj1" fmla="val -2483"/>
              <a:gd name="adj2" fmla="val 62200"/>
              <a:gd name="adj3" fmla="val 102483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>
            <a:off x="2437735" y="5709400"/>
            <a:ext cx="756231" cy="1470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4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139228" y="6033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651" y="13559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444" y="129566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LAX -1.2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12" idx="1"/>
          </p:cNvCxnSpPr>
          <p:nvPr/>
        </p:nvCxnSpPr>
        <p:spPr>
          <a:xfrm flipV="1">
            <a:off x="2299813" y="1540620"/>
            <a:ext cx="776939" cy="523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1"/>
          </p:cNvCxnSpPr>
          <p:nvPr/>
        </p:nvCxnSpPr>
        <p:spPr>
          <a:xfrm flipV="1">
            <a:off x="4153185" y="1527779"/>
            <a:ext cx="780259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6752" y="1151766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205657" y="1145345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9" idx="1"/>
          </p:cNvCxnSpPr>
          <p:nvPr/>
        </p:nvCxnSpPr>
        <p:spPr>
          <a:xfrm>
            <a:off x="6876528" y="1527779"/>
            <a:ext cx="1329129" cy="642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4206" y="3042139"/>
            <a:ext cx="2818098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LAX sum </a:t>
            </a:r>
            <a:r>
              <a:rPr lang="es-ES" dirty="0" err="1" smtClean="0"/>
              <a:t>count</a:t>
            </a:r>
            <a:r>
              <a:rPr lang="es-ES" dirty="0" smtClean="0"/>
              <a:t> </a:t>
            </a:r>
            <a:r>
              <a:rPr lang="es-ES" dirty="0" err="1" smtClean="0"/>
              <a:t>avg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22" idx="0"/>
          </p:cNvCxnSpPr>
          <p:nvPr/>
        </p:nvCxnSpPr>
        <p:spPr>
          <a:xfrm flipH="1">
            <a:off x="2113255" y="1534199"/>
            <a:ext cx="7168835" cy="1507940"/>
          </a:xfrm>
          <a:prstGeom prst="bentConnector4">
            <a:avLst>
              <a:gd name="adj1" fmla="val -3189"/>
              <a:gd name="adj2" fmla="val 62894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41" idx="1"/>
          </p:cNvCxnSpPr>
          <p:nvPr/>
        </p:nvCxnSpPr>
        <p:spPr>
          <a:xfrm flipV="1">
            <a:off x="3522304" y="3271252"/>
            <a:ext cx="1409049" cy="30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31353" y="2882398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5" name="Can 44"/>
          <p:cNvSpPr/>
          <p:nvPr/>
        </p:nvSpPr>
        <p:spPr>
          <a:xfrm rot="16200000">
            <a:off x="8418541" y="1912397"/>
            <a:ext cx="436098" cy="2751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50108" y="309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airports_airports_arrival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1" idx="3"/>
            <a:endCxn id="45" idx="1"/>
          </p:cNvCxnSpPr>
          <p:nvPr/>
        </p:nvCxnSpPr>
        <p:spPr>
          <a:xfrm>
            <a:off x="6200960" y="3271252"/>
            <a:ext cx="1059704" cy="17072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801355" y="4538424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93" y="4486916"/>
            <a:ext cx="1357776" cy="91013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H="1">
            <a:off x="2801355" y="3279788"/>
            <a:ext cx="7175086" cy="1647490"/>
          </a:xfrm>
          <a:prstGeom prst="bentConnector5">
            <a:avLst>
              <a:gd name="adj1" fmla="val -3186"/>
              <a:gd name="adj2" fmla="val 43803"/>
              <a:gd name="adj3" fmla="val 103186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>
            <a:off x="4070962" y="4927278"/>
            <a:ext cx="756231" cy="1470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542" y="1306871"/>
            <a:ext cx="1264707" cy="10226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511" y="5146900"/>
            <a:ext cx="1264707" cy="1022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78" y="2914521"/>
            <a:ext cx="1264707" cy="10226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16" y="2980386"/>
            <a:ext cx="1348957" cy="7175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11" y="1347990"/>
            <a:ext cx="1348957" cy="7175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40" y="5195739"/>
            <a:ext cx="1348957" cy="71753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53481" y="2545189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5583" y="937539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091392" y="4777568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rot="10800000" flipV="1">
            <a:off x="3273873" y="1676203"/>
            <a:ext cx="4935086" cy="16629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8"/>
          <p:cNvCxnSpPr>
            <a:stCxn id="17" idx="1"/>
          </p:cNvCxnSpPr>
          <p:nvPr/>
        </p:nvCxnSpPr>
        <p:spPr>
          <a:xfrm rot="10800000">
            <a:off x="3273873" y="3561049"/>
            <a:ext cx="4699638" cy="209716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958147" y="4376350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58147" y="4904442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 721825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58147" y="5449605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BIX 1123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107344" y="991819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107344" y="1519911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MSP 31100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107344" y="2065074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DFW 27223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56407" y="564946"/>
            <a:ext cx="31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10 elements are sent back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30948" y="5984852"/>
            <a:ext cx="31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10 elements are sent back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37378" y="4003004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1211414 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37378" y="4531096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ATL</a:t>
            </a:r>
            <a:r>
              <a:rPr lang="es-ES" dirty="0"/>
              <a:t> 721825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37378" y="5076259"/>
            <a:ext cx="1970949" cy="463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DFW 27223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16025" y="555934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1139228" y="603319"/>
            <a:ext cx="436098" cy="18850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4543" y="135595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nput_2008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33444" y="1295662"/>
            <a:ext cx="2917333" cy="4642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 LAX </a:t>
            </a:r>
            <a:r>
              <a:rPr lang="es-ES" dirty="0" smtClean="0"/>
              <a:t>2008-04-03 AM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7" idx="1"/>
          </p:cNvCxnSpPr>
          <p:nvPr/>
        </p:nvCxnSpPr>
        <p:spPr>
          <a:xfrm flipV="1">
            <a:off x="2299813" y="1540620"/>
            <a:ext cx="776939" cy="5234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  <a:endCxn id="4" idx="1"/>
          </p:cNvCxnSpPr>
          <p:nvPr/>
        </p:nvCxnSpPr>
        <p:spPr>
          <a:xfrm flipV="1">
            <a:off x="4153185" y="1527779"/>
            <a:ext cx="780259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76752" y="1151766"/>
            <a:ext cx="1076433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50777" y="1295662"/>
            <a:ext cx="1943084" cy="464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AA 117 12:45 -2.5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30206" y="2843209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5" name="Straight Arrow Connector 22"/>
          <p:cNvCxnSpPr>
            <a:stCxn id="23" idx="3"/>
            <a:endCxn id="24" idx="0"/>
          </p:cNvCxnSpPr>
          <p:nvPr/>
        </p:nvCxnSpPr>
        <p:spPr>
          <a:xfrm flipH="1">
            <a:off x="1665010" y="1527779"/>
            <a:ext cx="8128851" cy="1315430"/>
          </a:xfrm>
          <a:prstGeom prst="bentConnector4">
            <a:avLst>
              <a:gd name="adj1" fmla="val -2812"/>
              <a:gd name="adj2" fmla="val 58823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614968" y="2843209"/>
            <a:ext cx="1845306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inimumByKey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3"/>
            <a:endCxn id="28" idx="1"/>
          </p:cNvCxnSpPr>
          <p:nvPr/>
        </p:nvCxnSpPr>
        <p:spPr>
          <a:xfrm>
            <a:off x="2299813" y="3232063"/>
            <a:ext cx="1315155" cy="0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 rot="16200000">
            <a:off x="7791525" y="1843295"/>
            <a:ext cx="436098" cy="2751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84349" y="3040697"/>
            <a:ext cx="18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best_flights_2008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518381" y="4433921"/>
            <a:ext cx="1269607" cy="77770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19" y="4382413"/>
            <a:ext cx="1357776" cy="910134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  <a:endCxn id="37" idx="1"/>
          </p:cNvCxnSpPr>
          <p:nvPr/>
        </p:nvCxnSpPr>
        <p:spPr>
          <a:xfrm>
            <a:off x="4787988" y="4822775"/>
            <a:ext cx="756231" cy="14705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22"/>
          <p:cNvCxnSpPr>
            <a:stCxn id="34" idx="3"/>
            <a:endCxn id="36" idx="0"/>
          </p:cNvCxnSpPr>
          <p:nvPr/>
        </p:nvCxnSpPr>
        <p:spPr>
          <a:xfrm flipH="1">
            <a:off x="4153185" y="3219222"/>
            <a:ext cx="5232316" cy="1214699"/>
          </a:xfrm>
          <a:prstGeom prst="bentConnector4">
            <a:avLst>
              <a:gd name="adj1" fmla="val -6208"/>
              <a:gd name="adj2" fmla="val 69007"/>
            </a:avLst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3"/>
            <a:endCxn id="34" idx="1"/>
          </p:cNvCxnSpPr>
          <p:nvPr/>
        </p:nvCxnSpPr>
        <p:spPr>
          <a:xfrm flipV="1">
            <a:off x="5460274" y="3219222"/>
            <a:ext cx="1173374" cy="12841"/>
          </a:xfrm>
          <a:prstGeom prst="straightConnector1">
            <a:avLst/>
          </a:prstGeom>
          <a:ln w="444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0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23</cp:revision>
  <dcterms:created xsi:type="dcterms:W3CDTF">2017-03-21T19:51:48Z</dcterms:created>
  <dcterms:modified xsi:type="dcterms:W3CDTF">2017-03-22T19:51:02Z</dcterms:modified>
</cp:coreProperties>
</file>