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345-0278-4CA9-ACDD-CED633D6A3A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9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345-0278-4CA9-ACDD-CED633D6A3A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8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345-0278-4CA9-ACDD-CED633D6A3A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3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345-0278-4CA9-ACDD-CED633D6A3A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7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345-0278-4CA9-ACDD-CED633D6A3A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7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345-0278-4CA9-ACDD-CED633D6A3A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8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345-0278-4CA9-ACDD-CED633D6A3A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0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345-0278-4CA9-ACDD-CED633D6A3A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8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345-0278-4CA9-ACDD-CED633D6A3A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345-0278-4CA9-ACDD-CED633D6A3A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345-0278-4CA9-ACDD-CED633D6A3A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8345-0278-4CA9-ACDD-CED633D6A3A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5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560" y="5012193"/>
            <a:ext cx="1335579" cy="14539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593" y="2385700"/>
            <a:ext cx="2321515" cy="1716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507" y="2283109"/>
            <a:ext cx="1763079" cy="22345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115" y="2283109"/>
            <a:ext cx="2867434" cy="1922077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912012" y="3266792"/>
            <a:ext cx="1763581" cy="0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560260" y="4102594"/>
            <a:ext cx="8570" cy="909599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960530" y="4102595"/>
            <a:ext cx="4172" cy="909598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8" idx="1"/>
          </p:cNvCxnSpPr>
          <p:nvPr/>
        </p:nvCxnSpPr>
        <p:spPr>
          <a:xfrm>
            <a:off x="6997108" y="3244147"/>
            <a:ext cx="1390007" cy="1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70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972" y="3031428"/>
            <a:ext cx="1264707" cy="10226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046" y="318438"/>
            <a:ext cx="1103705" cy="9937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978" y="4188998"/>
            <a:ext cx="713603" cy="5844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3616" y="4810887"/>
            <a:ext cx="173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Transportation snapshot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20538" y="2706131"/>
            <a:ext cx="101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c3.xlarge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175" y="4150528"/>
            <a:ext cx="713603" cy="5844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11175" y="482848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 GB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285" y="693412"/>
            <a:ext cx="1264707" cy="10226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99209" y="32408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2.small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253" y="3062596"/>
            <a:ext cx="1264707" cy="10226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72107" y="269326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t2.medium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425" y="3062596"/>
            <a:ext cx="1264707" cy="102261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57279" y="269326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t2.medium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849" y="2272779"/>
            <a:ext cx="1264707" cy="102261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459703" y="1903447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t2.medium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094" y="3831562"/>
            <a:ext cx="1264707" cy="102261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474948" y="346223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t2.medium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797" y="2962748"/>
            <a:ext cx="1264707" cy="102261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684651" y="259341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t2.medium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178" y="3176888"/>
            <a:ext cx="681139" cy="74149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208" y="3176887"/>
            <a:ext cx="681139" cy="74149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202156" y="131215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S3</a:t>
            </a:r>
            <a:endParaRPr lang="en-US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209" y="648730"/>
            <a:ext cx="888316" cy="106243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363585" y="712902"/>
            <a:ext cx="1187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Zookeeper &amp; Kafka manager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635" y="3028613"/>
            <a:ext cx="1348957" cy="71753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818" y="2313898"/>
            <a:ext cx="1348957" cy="71753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423" y="3880401"/>
            <a:ext cx="1348957" cy="71753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59" y="3073356"/>
            <a:ext cx="1348957" cy="71753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276" y="5630005"/>
            <a:ext cx="1264707" cy="102261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246130" y="5260673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t2.medium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279" y="5721692"/>
            <a:ext cx="1189915" cy="79761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882" y="4075479"/>
            <a:ext cx="713603" cy="584416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842427" y="470749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GB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523" y="4099535"/>
            <a:ext cx="713603" cy="58441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5302068" y="473154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GB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3430253" y="2493014"/>
            <a:ext cx="3025994" cy="2630797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endCxn id="58" idx="1"/>
          </p:cNvCxnSpPr>
          <p:nvPr/>
        </p:nvCxnSpPr>
        <p:spPr>
          <a:xfrm>
            <a:off x="2447787" y="3632497"/>
            <a:ext cx="982466" cy="175916"/>
          </a:xfrm>
          <a:prstGeom prst="bentConnector3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8" idx="0"/>
            <a:endCxn id="24" idx="2"/>
          </p:cNvCxnSpPr>
          <p:nvPr/>
        </p:nvCxnSpPr>
        <p:spPr>
          <a:xfrm flipV="1">
            <a:off x="4943250" y="1711168"/>
            <a:ext cx="117" cy="781846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3130" y="5707129"/>
            <a:ext cx="713603" cy="58441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7516197" y="622404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 GB</a:t>
            </a:r>
            <a:endParaRPr lang="en-US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9795" y="3989846"/>
            <a:ext cx="713603" cy="584416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0845340" y="462186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 GB</a:t>
            </a:r>
            <a:endParaRPr lang="en-US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4239" y="2313898"/>
            <a:ext cx="713603" cy="584416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10799784" y="294591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 GB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381" y="3950259"/>
            <a:ext cx="713603" cy="584416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7931926" y="458227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 GB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87" idx="1"/>
            <a:endCxn id="58" idx="3"/>
          </p:cNvCxnSpPr>
          <p:nvPr/>
        </p:nvCxnSpPr>
        <p:spPr>
          <a:xfrm rot="10800000" flipV="1">
            <a:off x="6456248" y="3475369"/>
            <a:ext cx="703165" cy="333043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7159412" y="1757444"/>
            <a:ext cx="4558975" cy="3435851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82"/>
          <p:cNvCxnSpPr>
            <a:stCxn id="87" idx="0"/>
            <a:endCxn id="3" idx="3"/>
          </p:cNvCxnSpPr>
          <p:nvPr/>
        </p:nvCxnSpPr>
        <p:spPr>
          <a:xfrm rot="16200000" flipV="1">
            <a:off x="8727252" y="1045795"/>
            <a:ext cx="942149" cy="481149"/>
          </a:xfrm>
          <a:prstGeom prst="bentConnector2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Arrow Connector 82"/>
          <p:cNvCxnSpPr>
            <a:stCxn id="87" idx="2"/>
            <a:endCxn id="75" idx="3"/>
          </p:cNvCxnSpPr>
          <p:nvPr/>
        </p:nvCxnSpPr>
        <p:spPr>
          <a:xfrm rot="5400000">
            <a:off x="8404796" y="4965233"/>
            <a:ext cx="806042" cy="1262167"/>
          </a:xfrm>
          <a:prstGeom prst="bentConnector2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64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 rot="16200000">
            <a:off x="9200276" y="759655"/>
            <a:ext cx="436098" cy="18850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33443" y="151752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 rot="16200000">
            <a:off x="9200276" y="3627119"/>
            <a:ext cx="436098" cy="18850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92766" y="4380857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Input_2008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38073" y="2868630"/>
            <a:ext cx="5739618" cy="464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MCI LAS 2008-04-03 WN 460 1245 1440 115.00 108.00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125" y="4454196"/>
            <a:ext cx="2321515" cy="17168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39" y="4351605"/>
            <a:ext cx="1763079" cy="223454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983544" y="5335288"/>
            <a:ext cx="1763581" cy="0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6" idx="2"/>
          </p:cNvCxnSpPr>
          <p:nvPr/>
        </p:nvCxnSpPr>
        <p:spPr>
          <a:xfrm flipH="1" flipV="1">
            <a:off x="4907882" y="3332864"/>
            <a:ext cx="1" cy="1121332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2" idx="1"/>
          </p:cNvCxnSpPr>
          <p:nvPr/>
        </p:nvCxnSpPr>
        <p:spPr>
          <a:xfrm flipV="1">
            <a:off x="7777691" y="1702191"/>
            <a:ext cx="698099" cy="1398556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4" idx="1"/>
          </p:cNvCxnSpPr>
          <p:nvPr/>
        </p:nvCxnSpPr>
        <p:spPr>
          <a:xfrm>
            <a:off x="7777691" y="3100747"/>
            <a:ext cx="698099" cy="1468908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40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 rot="16200000">
            <a:off x="1716262" y="2485287"/>
            <a:ext cx="436098" cy="18850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49429" y="324315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70061" y="2742630"/>
            <a:ext cx="1943084" cy="464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ORD 1211414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390" y="2563225"/>
            <a:ext cx="2321515" cy="171689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270061" y="3270722"/>
            <a:ext cx="1943084" cy="464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ATL 721825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270061" y="3815885"/>
            <a:ext cx="1943084" cy="464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LAX 312511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2" idx="3"/>
            <a:endCxn id="7" idx="1"/>
          </p:cNvCxnSpPr>
          <p:nvPr/>
        </p:nvCxnSpPr>
        <p:spPr>
          <a:xfrm flipV="1">
            <a:off x="2876847" y="3421672"/>
            <a:ext cx="1756543" cy="6150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6" idx="1"/>
          </p:cNvCxnSpPr>
          <p:nvPr/>
        </p:nvCxnSpPr>
        <p:spPr>
          <a:xfrm flipV="1">
            <a:off x="6954905" y="2974747"/>
            <a:ext cx="1315156" cy="446925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3" idx="1"/>
          </p:cNvCxnSpPr>
          <p:nvPr/>
        </p:nvCxnSpPr>
        <p:spPr>
          <a:xfrm>
            <a:off x="6954905" y="3421672"/>
            <a:ext cx="1315156" cy="81167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15" idx="1"/>
          </p:cNvCxnSpPr>
          <p:nvPr/>
        </p:nvCxnSpPr>
        <p:spPr>
          <a:xfrm>
            <a:off x="6954905" y="3421672"/>
            <a:ext cx="1315156" cy="626330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04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 rot="16200000">
            <a:off x="1139228" y="603319"/>
            <a:ext cx="436098" cy="18850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58651" y="135595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33444" y="1295662"/>
            <a:ext cx="1943084" cy="464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ORD RD -1.2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2" idx="3"/>
            <a:endCxn id="12" idx="1"/>
          </p:cNvCxnSpPr>
          <p:nvPr/>
        </p:nvCxnSpPr>
        <p:spPr>
          <a:xfrm flipV="1">
            <a:off x="2299813" y="1540620"/>
            <a:ext cx="776939" cy="5234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6" idx="1"/>
          </p:cNvCxnSpPr>
          <p:nvPr/>
        </p:nvCxnSpPr>
        <p:spPr>
          <a:xfrm flipV="1">
            <a:off x="4153185" y="1527779"/>
            <a:ext cx="780259" cy="12841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076752" y="1151766"/>
            <a:ext cx="1076433" cy="777708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617746" y="1145345"/>
            <a:ext cx="1076433" cy="777708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average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6" idx="3"/>
            <a:endCxn id="19" idx="1"/>
          </p:cNvCxnSpPr>
          <p:nvPr/>
        </p:nvCxnSpPr>
        <p:spPr>
          <a:xfrm>
            <a:off x="6876528" y="1527779"/>
            <a:ext cx="741218" cy="6420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212793" y="1295662"/>
            <a:ext cx="2744076" cy="464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ORD RD </a:t>
            </a:r>
            <a:r>
              <a:rPr lang="es-ES" dirty="0"/>
              <a:t>sum </a:t>
            </a:r>
            <a:r>
              <a:rPr lang="es-ES" dirty="0" err="1"/>
              <a:t>count</a:t>
            </a:r>
            <a:r>
              <a:rPr lang="es-ES" dirty="0"/>
              <a:t> </a:t>
            </a:r>
            <a:r>
              <a:rPr lang="es-ES" dirty="0" err="1" smtClean="0"/>
              <a:t>average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9" idx="3"/>
            <a:endCxn id="22" idx="1"/>
          </p:cNvCxnSpPr>
          <p:nvPr/>
        </p:nvCxnSpPr>
        <p:spPr>
          <a:xfrm flipV="1">
            <a:off x="8694179" y="1527779"/>
            <a:ext cx="518614" cy="6420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68128" y="2885402"/>
            <a:ext cx="1269607" cy="777708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76752" y="2577905"/>
            <a:ext cx="762400" cy="1801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ORD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839152" y="2577905"/>
            <a:ext cx="1425180" cy="464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RD -1.25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839152" y="3042139"/>
            <a:ext cx="1425180" cy="464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MS -1.1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39152" y="3506373"/>
            <a:ext cx="1425180" cy="464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CJ 1.243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830724" y="3915089"/>
            <a:ext cx="1433608" cy="464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DB 2.25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2" idx="2"/>
            <a:endCxn id="26" idx="1"/>
          </p:cNvCxnSpPr>
          <p:nvPr/>
        </p:nvCxnSpPr>
        <p:spPr>
          <a:xfrm rot="5400000">
            <a:off x="5119300" y="-2191275"/>
            <a:ext cx="1514360" cy="9416703"/>
          </a:xfrm>
          <a:prstGeom prst="bentConnector4">
            <a:avLst>
              <a:gd name="adj1" fmla="val 35436"/>
              <a:gd name="adj2" fmla="val 106312"/>
            </a:avLst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3"/>
          </p:cNvCxnSpPr>
          <p:nvPr/>
        </p:nvCxnSpPr>
        <p:spPr>
          <a:xfrm>
            <a:off x="2437735" y="3274256"/>
            <a:ext cx="660199" cy="0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5876480" y="2882398"/>
            <a:ext cx="1269607" cy="777708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29" idx="3"/>
            <a:endCxn id="41" idx="1"/>
          </p:cNvCxnSpPr>
          <p:nvPr/>
        </p:nvCxnSpPr>
        <p:spPr>
          <a:xfrm flipV="1">
            <a:off x="5264332" y="3271252"/>
            <a:ext cx="612148" cy="3004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Can 44"/>
          <p:cNvSpPr/>
          <p:nvPr/>
        </p:nvSpPr>
        <p:spPr>
          <a:xfrm rot="16200000">
            <a:off x="8779215" y="1873207"/>
            <a:ext cx="436098" cy="27518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846857" y="3042139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op_carriers_by_airports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1" idx="3"/>
            <a:endCxn id="45" idx="1"/>
          </p:cNvCxnSpPr>
          <p:nvPr/>
        </p:nvCxnSpPr>
        <p:spPr>
          <a:xfrm flipV="1">
            <a:off x="7146087" y="3249134"/>
            <a:ext cx="475251" cy="22118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1168128" y="5320546"/>
            <a:ext cx="1269607" cy="777708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966" y="5269038"/>
            <a:ext cx="1357776" cy="910134"/>
          </a:xfrm>
          <a:prstGeom prst="rect">
            <a:avLst/>
          </a:prstGeom>
        </p:spPr>
      </p:pic>
      <p:cxnSp>
        <p:nvCxnSpPr>
          <p:cNvPr id="53" name="Straight Arrow Connector 52"/>
          <p:cNvCxnSpPr>
            <a:stCxn id="47" idx="3"/>
            <a:endCxn id="51" idx="1"/>
          </p:cNvCxnSpPr>
          <p:nvPr/>
        </p:nvCxnSpPr>
        <p:spPr>
          <a:xfrm flipH="1">
            <a:off x="1168128" y="3226805"/>
            <a:ext cx="9205062" cy="2482595"/>
          </a:xfrm>
          <a:prstGeom prst="bentConnector5">
            <a:avLst>
              <a:gd name="adj1" fmla="val -2483"/>
              <a:gd name="adj2" fmla="val 62200"/>
              <a:gd name="adj3" fmla="val 102483"/>
            </a:avLst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3"/>
            <a:endCxn id="52" idx="1"/>
          </p:cNvCxnSpPr>
          <p:nvPr/>
        </p:nvCxnSpPr>
        <p:spPr>
          <a:xfrm>
            <a:off x="2437735" y="5709400"/>
            <a:ext cx="756231" cy="14705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54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 rot="16200000">
            <a:off x="1139228" y="603319"/>
            <a:ext cx="436098" cy="18850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58651" y="135595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33444" y="1295662"/>
            <a:ext cx="1943084" cy="464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ORD LAX -1.2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2" idx="3"/>
            <a:endCxn id="12" idx="1"/>
          </p:cNvCxnSpPr>
          <p:nvPr/>
        </p:nvCxnSpPr>
        <p:spPr>
          <a:xfrm flipV="1">
            <a:off x="2299813" y="1540620"/>
            <a:ext cx="776939" cy="5234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6" idx="1"/>
          </p:cNvCxnSpPr>
          <p:nvPr/>
        </p:nvCxnSpPr>
        <p:spPr>
          <a:xfrm flipV="1">
            <a:off x="4153185" y="1527779"/>
            <a:ext cx="780259" cy="12841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076752" y="1151766"/>
            <a:ext cx="1076433" cy="777708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8205657" y="1145345"/>
            <a:ext cx="1076433" cy="777708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average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6" idx="3"/>
            <a:endCxn id="19" idx="1"/>
          </p:cNvCxnSpPr>
          <p:nvPr/>
        </p:nvCxnSpPr>
        <p:spPr>
          <a:xfrm>
            <a:off x="6876528" y="1527779"/>
            <a:ext cx="1329129" cy="6420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04206" y="3042139"/>
            <a:ext cx="2818098" cy="464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ORD LAX sum </a:t>
            </a:r>
            <a:r>
              <a:rPr lang="es-ES" dirty="0" err="1" smtClean="0"/>
              <a:t>count</a:t>
            </a:r>
            <a:r>
              <a:rPr lang="es-ES" dirty="0" smtClean="0"/>
              <a:t> </a:t>
            </a:r>
            <a:r>
              <a:rPr lang="es-ES" dirty="0" err="1" smtClean="0"/>
              <a:t>avg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9" idx="3"/>
            <a:endCxn id="22" idx="0"/>
          </p:cNvCxnSpPr>
          <p:nvPr/>
        </p:nvCxnSpPr>
        <p:spPr>
          <a:xfrm flipH="1">
            <a:off x="2113255" y="1534199"/>
            <a:ext cx="7168835" cy="1507940"/>
          </a:xfrm>
          <a:prstGeom prst="bentConnector4">
            <a:avLst>
              <a:gd name="adj1" fmla="val -3189"/>
              <a:gd name="adj2" fmla="val 62894"/>
            </a:avLst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3"/>
            <a:endCxn id="41" idx="1"/>
          </p:cNvCxnSpPr>
          <p:nvPr/>
        </p:nvCxnSpPr>
        <p:spPr>
          <a:xfrm flipV="1">
            <a:off x="3522304" y="3271252"/>
            <a:ext cx="1409049" cy="30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931353" y="2882398"/>
            <a:ext cx="1269607" cy="777708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45" name="Can 44"/>
          <p:cNvSpPr/>
          <p:nvPr/>
        </p:nvSpPr>
        <p:spPr>
          <a:xfrm rot="16200000">
            <a:off x="8418541" y="1912397"/>
            <a:ext cx="436098" cy="27518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450108" y="3095122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airports_airports_arrival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1" idx="3"/>
            <a:endCxn id="45" idx="1"/>
          </p:cNvCxnSpPr>
          <p:nvPr/>
        </p:nvCxnSpPr>
        <p:spPr>
          <a:xfrm>
            <a:off x="6200960" y="3271252"/>
            <a:ext cx="1059704" cy="17072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2801355" y="4538424"/>
            <a:ext cx="1269607" cy="777708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193" y="4486916"/>
            <a:ext cx="1357776" cy="910134"/>
          </a:xfrm>
          <a:prstGeom prst="rect">
            <a:avLst/>
          </a:prstGeom>
        </p:spPr>
      </p:pic>
      <p:cxnSp>
        <p:nvCxnSpPr>
          <p:cNvPr id="53" name="Straight Arrow Connector 52"/>
          <p:cNvCxnSpPr>
            <a:stCxn id="47" idx="3"/>
            <a:endCxn id="51" idx="1"/>
          </p:cNvCxnSpPr>
          <p:nvPr/>
        </p:nvCxnSpPr>
        <p:spPr>
          <a:xfrm flipH="1">
            <a:off x="2801355" y="3279788"/>
            <a:ext cx="7175086" cy="1647490"/>
          </a:xfrm>
          <a:prstGeom prst="bentConnector5">
            <a:avLst>
              <a:gd name="adj1" fmla="val -3186"/>
              <a:gd name="adj2" fmla="val 43803"/>
              <a:gd name="adj3" fmla="val 103186"/>
            </a:avLst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3"/>
            <a:endCxn id="52" idx="1"/>
          </p:cNvCxnSpPr>
          <p:nvPr/>
        </p:nvCxnSpPr>
        <p:spPr>
          <a:xfrm>
            <a:off x="4070962" y="4927278"/>
            <a:ext cx="756231" cy="14705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2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542" y="1306871"/>
            <a:ext cx="1264707" cy="102261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511" y="5146900"/>
            <a:ext cx="1264707" cy="10226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078" y="2914521"/>
            <a:ext cx="1264707" cy="102261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916" y="2980386"/>
            <a:ext cx="1348957" cy="71753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511" y="1347990"/>
            <a:ext cx="1348957" cy="71753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840" y="5195739"/>
            <a:ext cx="1348957" cy="71753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153481" y="2545189"/>
            <a:ext cx="75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95583" y="937539"/>
            <a:ext cx="8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091392" y="4777568"/>
            <a:ext cx="8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26" idx="3"/>
          </p:cNvCxnSpPr>
          <p:nvPr/>
        </p:nvCxnSpPr>
        <p:spPr>
          <a:xfrm rot="10800000" flipV="1">
            <a:off x="3273873" y="1676203"/>
            <a:ext cx="4935086" cy="166294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28"/>
          <p:cNvCxnSpPr>
            <a:stCxn id="17" idx="1"/>
          </p:cNvCxnSpPr>
          <p:nvPr/>
        </p:nvCxnSpPr>
        <p:spPr>
          <a:xfrm rot="10800000">
            <a:off x="3273873" y="3561049"/>
            <a:ext cx="4699638" cy="209716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958147" y="4376350"/>
            <a:ext cx="1970949" cy="4636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ORD 1211414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58147" y="4904442"/>
            <a:ext cx="1970949" cy="4636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ATL 721825 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958147" y="5449605"/>
            <a:ext cx="1970949" cy="4636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BIX 1123 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5107344" y="991819"/>
            <a:ext cx="1970949" cy="4636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ORD 1211414 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107344" y="1519911"/>
            <a:ext cx="1970949" cy="4636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MSP</a:t>
            </a:r>
            <a:r>
              <a:rPr lang="es-ES" dirty="0" smtClean="0"/>
              <a:t> 31100 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107344" y="2065074"/>
            <a:ext cx="1970949" cy="4636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DFW 27223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656407" y="564946"/>
            <a:ext cx="3123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10 elements are sent back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530948" y="5984852"/>
            <a:ext cx="3123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10 elements are sent back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37378" y="4003004"/>
            <a:ext cx="1970949" cy="4636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ORD 1211414 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37378" y="4531096"/>
            <a:ext cx="1970949" cy="4636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ATL</a:t>
            </a:r>
            <a:r>
              <a:rPr lang="es-ES" dirty="0"/>
              <a:t> 721825 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637378" y="5076259"/>
            <a:ext cx="1970949" cy="4636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DFW 27223 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916025" y="5559342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Sorting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9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607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124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Oresztesz Margaritisz</dc:creator>
  <cp:lastModifiedBy>Oresztesz Margaritisz</cp:lastModifiedBy>
  <cp:revision>21</cp:revision>
  <dcterms:created xsi:type="dcterms:W3CDTF">2017-03-21T19:51:48Z</dcterms:created>
  <dcterms:modified xsi:type="dcterms:W3CDTF">2017-03-22T08:06:01Z</dcterms:modified>
</cp:coreProperties>
</file>