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9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8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3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7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7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8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0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8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8345-0278-4CA9-ACDD-CED633D6A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5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560" y="5012193"/>
            <a:ext cx="1335579" cy="1453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93" y="2385700"/>
            <a:ext cx="2321515" cy="1716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507" y="2283109"/>
            <a:ext cx="1763079" cy="22345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115" y="2283109"/>
            <a:ext cx="2867434" cy="192207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912012" y="3266792"/>
            <a:ext cx="1763581" cy="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60260" y="4102594"/>
            <a:ext cx="8570" cy="909599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960530" y="4102595"/>
            <a:ext cx="4172" cy="909598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8" idx="1"/>
          </p:cNvCxnSpPr>
          <p:nvPr/>
        </p:nvCxnSpPr>
        <p:spPr>
          <a:xfrm>
            <a:off x="6997108" y="3244147"/>
            <a:ext cx="1390007" cy="1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70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72" y="3031428"/>
            <a:ext cx="1264707" cy="10226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046" y="318438"/>
            <a:ext cx="1103705" cy="993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978" y="4188998"/>
            <a:ext cx="713603" cy="584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616" y="4810887"/>
            <a:ext cx="173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Transportation snapshot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20538" y="2706131"/>
            <a:ext cx="101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c3.xlarge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175" y="4150528"/>
            <a:ext cx="713603" cy="5844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11175" y="482848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 GB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285" y="693412"/>
            <a:ext cx="1264707" cy="10226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99209" y="32408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2.small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253" y="3062596"/>
            <a:ext cx="1264707" cy="10226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72107" y="269326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t2.medium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425" y="3062596"/>
            <a:ext cx="1264707" cy="10226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57279" y="269326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t2.medium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849" y="2272779"/>
            <a:ext cx="1264707" cy="10226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459703" y="1903447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t2.medium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094" y="3831562"/>
            <a:ext cx="1264707" cy="10226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474948" y="346223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t2.medium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797" y="2962748"/>
            <a:ext cx="1264707" cy="102261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84651" y="259341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t2.medium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178" y="3176888"/>
            <a:ext cx="681139" cy="7414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208" y="3176887"/>
            <a:ext cx="681139" cy="74149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202156" y="131215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S3</a:t>
            </a:r>
            <a:endParaRPr lang="en-US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209" y="648730"/>
            <a:ext cx="888316" cy="106243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363585" y="712902"/>
            <a:ext cx="118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Zookeeper &amp; Kafka manager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635" y="3028613"/>
            <a:ext cx="1348957" cy="7175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818" y="2313898"/>
            <a:ext cx="1348957" cy="71753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423" y="3880401"/>
            <a:ext cx="1348957" cy="71753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59" y="3073356"/>
            <a:ext cx="1348957" cy="71753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276" y="5630005"/>
            <a:ext cx="1264707" cy="102261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246130" y="5260673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t2.medium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79" y="5721692"/>
            <a:ext cx="1189915" cy="79761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882" y="4075479"/>
            <a:ext cx="713603" cy="58441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842427" y="470749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GB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523" y="4099535"/>
            <a:ext cx="713603" cy="58441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302068" y="473154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GB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3430253" y="2493014"/>
            <a:ext cx="3025994" cy="2630797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endCxn id="58" idx="1"/>
          </p:cNvCxnSpPr>
          <p:nvPr/>
        </p:nvCxnSpPr>
        <p:spPr>
          <a:xfrm>
            <a:off x="2447787" y="3632497"/>
            <a:ext cx="982466" cy="175916"/>
          </a:xfrm>
          <a:prstGeom prst="bentConnector3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0"/>
            <a:endCxn id="24" idx="2"/>
          </p:cNvCxnSpPr>
          <p:nvPr/>
        </p:nvCxnSpPr>
        <p:spPr>
          <a:xfrm flipV="1">
            <a:off x="4943250" y="1711168"/>
            <a:ext cx="117" cy="781846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130" y="5707129"/>
            <a:ext cx="713603" cy="58441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7516197" y="622404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GB</a:t>
            </a:r>
            <a:endParaRPr lang="en-US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9795" y="3989846"/>
            <a:ext cx="713603" cy="584416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0845340" y="462186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GB</a:t>
            </a:r>
            <a:endParaRPr lang="en-US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239" y="2313898"/>
            <a:ext cx="713603" cy="584416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0799784" y="294591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GB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381" y="3950259"/>
            <a:ext cx="713603" cy="584416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7931926" y="458227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GB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87" idx="1"/>
            <a:endCxn id="58" idx="3"/>
          </p:cNvCxnSpPr>
          <p:nvPr/>
        </p:nvCxnSpPr>
        <p:spPr>
          <a:xfrm rot="10800000" flipV="1">
            <a:off x="6456248" y="3475369"/>
            <a:ext cx="703165" cy="333043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7159412" y="1757444"/>
            <a:ext cx="4558975" cy="3435851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82"/>
          <p:cNvCxnSpPr>
            <a:stCxn id="87" idx="0"/>
            <a:endCxn id="3" idx="3"/>
          </p:cNvCxnSpPr>
          <p:nvPr/>
        </p:nvCxnSpPr>
        <p:spPr>
          <a:xfrm rot="16200000" flipV="1">
            <a:off x="8727252" y="1045795"/>
            <a:ext cx="942149" cy="481149"/>
          </a:xfrm>
          <a:prstGeom prst="bentConnector2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Arrow Connector 82"/>
          <p:cNvCxnSpPr>
            <a:stCxn id="87" idx="2"/>
            <a:endCxn id="75" idx="3"/>
          </p:cNvCxnSpPr>
          <p:nvPr/>
        </p:nvCxnSpPr>
        <p:spPr>
          <a:xfrm rot="5400000">
            <a:off x="8404796" y="4965233"/>
            <a:ext cx="806042" cy="1262167"/>
          </a:xfrm>
          <a:prstGeom prst="bentConnector2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64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 rot="16200000">
            <a:off x="9200276" y="759655"/>
            <a:ext cx="436098" cy="18850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33443" y="151752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 rot="16200000">
            <a:off x="9200276" y="3627119"/>
            <a:ext cx="436098" cy="18850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92766" y="438085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Input_2008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38073" y="2868630"/>
            <a:ext cx="5739618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MCI LAS 2008-04-03 WN 460 1245 1440 115.00 108.00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125" y="4454196"/>
            <a:ext cx="2321515" cy="17168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39" y="4351605"/>
            <a:ext cx="1763079" cy="223454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983544" y="5335288"/>
            <a:ext cx="1763581" cy="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6" idx="2"/>
          </p:cNvCxnSpPr>
          <p:nvPr/>
        </p:nvCxnSpPr>
        <p:spPr>
          <a:xfrm flipH="1" flipV="1">
            <a:off x="4907882" y="3332864"/>
            <a:ext cx="1" cy="1121332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2" idx="1"/>
          </p:cNvCxnSpPr>
          <p:nvPr/>
        </p:nvCxnSpPr>
        <p:spPr>
          <a:xfrm flipV="1">
            <a:off x="7777691" y="1702191"/>
            <a:ext cx="698099" cy="1398556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4" idx="1"/>
          </p:cNvCxnSpPr>
          <p:nvPr/>
        </p:nvCxnSpPr>
        <p:spPr>
          <a:xfrm>
            <a:off x="7777691" y="3100747"/>
            <a:ext cx="698099" cy="1468908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40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 rot="16200000">
            <a:off x="1716262" y="2485287"/>
            <a:ext cx="436098" cy="18850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49429" y="324315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70061" y="2742630"/>
            <a:ext cx="1943084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ORD 1211414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90" y="2563225"/>
            <a:ext cx="2321515" cy="171689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270061" y="3270722"/>
            <a:ext cx="1943084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ATL 721825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70061" y="3815885"/>
            <a:ext cx="1943084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LAX 312511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2" idx="3"/>
            <a:endCxn id="7" idx="1"/>
          </p:cNvCxnSpPr>
          <p:nvPr/>
        </p:nvCxnSpPr>
        <p:spPr>
          <a:xfrm flipV="1">
            <a:off x="2876847" y="3421672"/>
            <a:ext cx="1756543" cy="615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6" idx="1"/>
          </p:cNvCxnSpPr>
          <p:nvPr/>
        </p:nvCxnSpPr>
        <p:spPr>
          <a:xfrm flipV="1">
            <a:off x="6954905" y="2974747"/>
            <a:ext cx="1315156" cy="446925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1"/>
          </p:cNvCxnSpPr>
          <p:nvPr/>
        </p:nvCxnSpPr>
        <p:spPr>
          <a:xfrm>
            <a:off x="6954905" y="3421672"/>
            <a:ext cx="1315156" cy="81167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15" idx="1"/>
          </p:cNvCxnSpPr>
          <p:nvPr/>
        </p:nvCxnSpPr>
        <p:spPr>
          <a:xfrm>
            <a:off x="6954905" y="3421672"/>
            <a:ext cx="1315156" cy="62633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4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Oresztesz Margaritisz</dc:creator>
  <cp:lastModifiedBy>Oresztesz Margaritisz</cp:lastModifiedBy>
  <cp:revision>10</cp:revision>
  <dcterms:created xsi:type="dcterms:W3CDTF">2017-03-21T19:51:48Z</dcterms:created>
  <dcterms:modified xsi:type="dcterms:W3CDTF">2017-03-21T21:18:53Z</dcterms:modified>
</cp:coreProperties>
</file>