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/>
          <p:nvPr/>
        </p:nvSpPr>
        <p:spPr>
          <a:xfrm>
            <a:off x="1089900" y="2493825"/>
            <a:ext cx="8442960" cy="150876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 POTOFOLIO 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9" name="Google Shape;29;p1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30" name="Google Shape;30;p1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3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44" name="Google Shape;44;p1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5" name="Google Shape;45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6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" name="Google Shape;47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