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1114425" y="3040529"/>
            <a:ext cx="8610600" cy="2580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ASHWINI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EGISTER NO: 3122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F417719EA4AC31189104370CDEC7331F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LEGE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267200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48000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4978400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27431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533900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838201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RMX3840</dc:creator>
  <dcterms:created xsi:type="dcterms:W3CDTF">2024-09-14T14:03:00Z</dcterms:created>
  <dcterms:modified xsi:type="dcterms:W3CDTF">2024-09-19T09:45:11Z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30d270ed44a8453fbee10d4d0ab08abb</vt:lpwstr>
  </property>
</Properties>
</file>