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- 5.xlsx]Sheet5!PivotTable2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Sheet5!$B$3:$B$5</c:f>
              <c:strCache>
                <c:ptCount val="1"/>
                <c:pt idx="0">
                  <c:v>3 - Executive Office</c:v>
                </c:pt>
              </c:strCache>
            </c:strRef>
          </c:tx>
          <c:spPr>
            <a:solidFill>
              <a:schemeClr val="accent1"/>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Sheet5!$B$6:$B$17</c:f>
              <c:numCache>
                <c:formatCode>General</c:formatCode>
                <c:ptCount val="11"/>
                <c:pt idx="2">
                  <c:v>3844</c:v>
                </c:pt>
                <c:pt idx="3">
                  <c:v>3845</c:v>
                </c:pt>
              </c:numCache>
            </c:numRef>
          </c:val>
          <c:extLst xmlns:c16r2="http://schemas.microsoft.com/office/drawing/2015/06/chart">
            <c:ext xmlns:c16="http://schemas.microsoft.com/office/drawing/2014/chart" uri="{C3380CC4-5D6E-409C-BE32-E72D297353CC}">
              <c16:uniqueId val="{00000000-898F-47DE-85A1-5895607DFF66}"/>
            </c:ext>
          </c:extLst>
        </c:ser>
        <c:ser>
          <c:idx val="1"/>
          <c:order val="1"/>
          <c:tx>
            <c:strRef>
              <c:f>Sheet5!$C$3:$C$5</c:f>
              <c:strCache>
                <c:ptCount val="1"/>
                <c:pt idx="0">
                  <c:v>3 - IT/IS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trendline>
            <c:spPr>
              <a:ln w="19050" cap="rnd">
                <a:solidFill>
                  <a:schemeClr val="accent2"/>
                </a:solidFill>
                <a:prstDash val="sysDot"/>
              </a:ln>
              <a:effectLst/>
            </c:spPr>
            <c:trendlineType val="linear"/>
            <c:dispRSqr val="0"/>
            <c:dispEq val="0"/>
          </c:trendline>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Sheet5!$C$6:$C$17</c:f>
              <c:numCache>
                <c:formatCode>General</c:formatCode>
                <c:ptCount val="11"/>
                <c:pt idx="0">
                  <c:v>3843</c:v>
                </c:pt>
                <c:pt idx="1">
                  <c:v>3839</c:v>
                </c:pt>
                <c:pt idx="4">
                  <c:v>3842</c:v>
                </c:pt>
                <c:pt idx="5">
                  <c:v>3836</c:v>
                </c:pt>
                <c:pt idx="6">
                  <c:v>3840</c:v>
                </c:pt>
                <c:pt idx="7">
                  <c:v>3837</c:v>
                </c:pt>
                <c:pt idx="8">
                  <c:v>3841</c:v>
                </c:pt>
                <c:pt idx="9">
                  <c:v>3838</c:v>
                </c:pt>
              </c:numCache>
            </c:numRef>
          </c:val>
          <c:extLst xmlns:c16r2="http://schemas.microsoft.com/office/drawing/2015/06/chart">
            <c:ext xmlns:c16="http://schemas.microsoft.com/office/drawing/2014/chart" uri="{C3380CC4-5D6E-409C-BE32-E72D297353CC}">
              <c16:uniqueId val="{00000002-898F-47DE-85A1-5895607DFF66}"/>
            </c:ext>
          </c:extLst>
        </c:ser>
        <c:ser>
          <c:idx val="2"/>
          <c:order val="2"/>
          <c:tx>
            <c:strRef>
              <c:f>Sheet5!$E$3:$E$5</c:f>
              <c:strCache>
                <c:ptCount val="1"/>
                <c:pt idx="0">
                  <c:v>(blank) - (blank)</c:v>
                </c:pt>
              </c:strCache>
            </c:strRef>
          </c:tx>
          <c:spPr>
            <a:solidFill>
              <a:schemeClr val="accent3"/>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Sheet5!$E$6:$E$17</c:f>
              <c:numCache>
                <c:formatCode>General</c:formatCode>
                <c:ptCount val="11"/>
              </c:numCache>
            </c:numRef>
          </c:val>
          <c:extLst xmlns:c16r2="http://schemas.microsoft.com/office/drawing/2015/06/chart">
            <c:ext xmlns:c16="http://schemas.microsoft.com/office/drawing/2014/chart" uri="{C3380CC4-5D6E-409C-BE32-E72D297353CC}">
              <c16:uniqueId val="{00000003-898F-47DE-85A1-5895607DFF66}"/>
            </c:ext>
          </c:extLst>
        </c:ser>
        <c:dLbls>
          <c:showLegendKey val="0"/>
          <c:showVal val="0"/>
          <c:showCatName val="0"/>
          <c:showSerName val="0"/>
          <c:showPercent val="0"/>
          <c:showBubbleSize val="0"/>
        </c:dLbls>
        <c:gapWidth val="219"/>
        <c:overlap val="-27"/>
        <c:axId val="359829080"/>
        <c:axId val="359834176"/>
      </c:barChart>
      <c:catAx>
        <c:axId val="35982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9834176"/>
        <c:crosses val="autoZero"/>
        <c:auto val="1"/>
        <c:lblAlgn val="ctr"/>
        <c:lblOffset val="100"/>
        <c:noMultiLvlLbl val="0"/>
      </c:catAx>
      <c:valAx>
        <c:axId val="35983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98290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155E25FE-6D86-4067-B731-1019D0538274}" srcId="{01B2341F-660A-420A-BCFD-BC0DF69DB203}" destId="{D12BC7DB-DA74-4C98-85AD-7640BD8B8AA0}" srcOrd="0" destOrd="0" parTransId="{ADE3B32D-0790-4BA3-8D88-49A3EB7A9836}" sibTransId="{4239E1FD-5E03-442F-BD2A-3DE824B0F208}"/>
    <dgm:cxn modelId="{557C28E6-D16A-447F-820C-B6F228743AA2}" type="presOf" srcId="{D12BC7DB-DA74-4C98-85AD-7640BD8B8AA0}" destId="{4D50A400-A1F8-49CD-B33C-C5376B2701F1}" srcOrd="1"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CB4A4-6089-43E1-800B-6AAF46D8C095}" type="doc">
      <dgm:prSet loTypeId="urn:microsoft.com/office/officeart/2005/8/layout/hProcess9" loCatId="process" qsTypeId="urn:microsoft.com/office/officeart/2005/8/quickstyle/simple3" qsCatId="simple" csTypeId="urn:microsoft.com/office/officeart/2005/8/colors/accent1_2" csCatId="accent1"/>
      <dgm:spPr/>
      <dgm:t>
        <a:bodyPr/>
        <a:lstStyle/>
        <a:p>
          <a:endParaRPr lang="en-US"/>
        </a:p>
      </dgm:t>
    </dgm:pt>
    <dgm:pt modelId="{296E9545-3959-461A-85BB-7F109A179E4E}">
      <dgm:prSet/>
      <dgm:spPr/>
      <dgm:t>
        <a:bodyPr/>
        <a:lstStyle/>
        <a:p>
          <a:r>
            <a:rPr lang="en-US"/>
            <a:t>Data Collection</a:t>
          </a:r>
        </a:p>
      </dgm:t>
    </dgm:pt>
    <dgm:pt modelId="{05E3F736-6367-41F5-93C3-14E2E410B31A}" type="parTrans" cxnId="{845EAFF4-8426-48DC-8455-50517F460E69}">
      <dgm:prSet/>
      <dgm:spPr/>
      <dgm:t>
        <a:bodyPr/>
        <a:lstStyle/>
        <a:p>
          <a:endParaRPr lang="en-US"/>
        </a:p>
      </dgm:t>
    </dgm:pt>
    <dgm:pt modelId="{31A97A73-F355-42EE-84CF-0F3A280CCE2D}" type="sibTrans" cxnId="{845EAFF4-8426-48DC-8455-50517F460E69}">
      <dgm:prSet/>
      <dgm:spPr/>
      <dgm:t>
        <a:bodyPr/>
        <a:lstStyle/>
        <a:p>
          <a:endParaRPr lang="en-US"/>
        </a:p>
      </dgm:t>
    </dgm:pt>
    <dgm:pt modelId="{EAD719AD-6A89-4DC4-ADF9-27D635197C01}">
      <dgm:prSet/>
      <dgm:spPr/>
      <dgm:t>
        <a:bodyPr/>
        <a:lstStyle/>
        <a:p>
          <a:r>
            <a:rPr lang="en-US"/>
            <a:t>Data Analysis</a:t>
          </a:r>
        </a:p>
      </dgm:t>
    </dgm:pt>
    <dgm:pt modelId="{97130152-E99B-4761-8E1B-2DD9B55E7345}" type="parTrans" cxnId="{2315F4E8-5F36-46BD-BBE9-E6453A52CAB3}">
      <dgm:prSet/>
      <dgm:spPr/>
      <dgm:t>
        <a:bodyPr/>
        <a:lstStyle/>
        <a:p>
          <a:endParaRPr lang="en-US"/>
        </a:p>
      </dgm:t>
    </dgm:pt>
    <dgm:pt modelId="{1A5309EF-5813-4014-9A23-1BE5BB6CF831}" type="sibTrans" cxnId="{2315F4E8-5F36-46BD-BBE9-E6453A52CAB3}">
      <dgm:prSet/>
      <dgm:spPr/>
      <dgm:t>
        <a:bodyPr/>
        <a:lstStyle/>
        <a:p>
          <a:endParaRPr lang="en-US"/>
        </a:p>
      </dgm:t>
    </dgm:pt>
    <dgm:pt modelId="{E7DE6CFA-3CD5-44DF-A0F5-76EEDEBE0550}">
      <dgm:prSet/>
      <dgm:spPr/>
      <dgm:t>
        <a:bodyPr/>
        <a:lstStyle/>
        <a:p>
          <a:r>
            <a:rPr lang="en-US"/>
            <a:t>Visualization</a:t>
          </a:r>
        </a:p>
      </dgm:t>
    </dgm:pt>
    <dgm:pt modelId="{D56A511D-76F6-4843-B803-7FE432F78F9F}" type="parTrans" cxnId="{028F7BF9-1913-488A-A68F-67E3BA022EA8}">
      <dgm:prSet/>
      <dgm:spPr/>
      <dgm:t>
        <a:bodyPr/>
        <a:lstStyle/>
        <a:p>
          <a:endParaRPr lang="en-US"/>
        </a:p>
      </dgm:t>
    </dgm:pt>
    <dgm:pt modelId="{F91078CB-39D8-4F76-AD0C-1A1A992C7123}" type="sibTrans" cxnId="{028F7BF9-1913-488A-A68F-67E3BA022EA8}">
      <dgm:prSet/>
      <dgm:spPr/>
      <dgm:t>
        <a:bodyPr/>
        <a:lstStyle/>
        <a:p>
          <a:endParaRPr lang="en-US"/>
        </a:p>
      </dgm:t>
    </dgm:pt>
    <dgm:pt modelId="{0249D113-BB62-4202-B854-38B05882412D}">
      <dgm:prSet/>
      <dgm:spPr/>
      <dgm:t>
        <a:bodyPr/>
        <a:lstStyle/>
        <a:p>
          <a:r>
            <a:rPr lang="en-US"/>
            <a:t>Training and Upskilling</a:t>
          </a:r>
        </a:p>
      </dgm:t>
    </dgm:pt>
    <dgm:pt modelId="{08E925CC-32A5-485B-9550-EDBF65837BF4}" type="parTrans" cxnId="{2EF39863-154B-4E4E-A5DA-2D3345BBD7C9}">
      <dgm:prSet/>
      <dgm:spPr/>
      <dgm:t>
        <a:bodyPr/>
        <a:lstStyle/>
        <a:p>
          <a:endParaRPr lang="en-US"/>
        </a:p>
      </dgm:t>
    </dgm:pt>
    <dgm:pt modelId="{28FD5DFC-BCE2-4A89-B124-7D5E7F618AA1}" type="sibTrans" cxnId="{2EF39863-154B-4E4E-A5DA-2D3345BBD7C9}">
      <dgm:prSet/>
      <dgm:spPr/>
      <dgm:t>
        <a:bodyPr/>
        <a:lstStyle/>
        <a:p>
          <a:endParaRPr lang="en-US"/>
        </a:p>
      </dgm:t>
    </dgm:pt>
    <dgm:pt modelId="{1E368A31-BFA1-412A-A06F-CD3874AD743F}">
      <dgm:prSet/>
      <dgm:spPr/>
      <dgm:t>
        <a:bodyPr/>
        <a:lstStyle/>
        <a:p>
          <a:r>
            <a:rPr lang="en-US" dirty="0"/>
            <a:t>Implementation Plan</a:t>
          </a:r>
        </a:p>
      </dgm:t>
    </dgm:pt>
    <dgm:pt modelId="{56F97C45-25A4-4514-902C-99B06F2C0406}" type="parTrans" cxnId="{04FAC461-F223-47CF-A5EB-68FF9BF599CC}">
      <dgm:prSet/>
      <dgm:spPr/>
      <dgm:t>
        <a:bodyPr/>
        <a:lstStyle/>
        <a:p>
          <a:endParaRPr lang="en-US"/>
        </a:p>
      </dgm:t>
    </dgm:pt>
    <dgm:pt modelId="{E22AC547-0128-4C54-8AAD-ECFDAFFE2B56}" type="sibTrans" cxnId="{04FAC461-F223-47CF-A5EB-68FF9BF599CC}">
      <dgm:prSet/>
      <dgm:spPr/>
      <dgm:t>
        <a:bodyPr/>
        <a:lstStyle/>
        <a:p>
          <a:endParaRPr lang="en-US"/>
        </a:p>
      </dgm:t>
    </dgm:pt>
    <dgm:pt modelId="{EE815E47-1823-4AF9-B6FB-5E3C3B58F3D6}">
      <dgm:prSet/>
      <dgm:spPr/>
      <dgm:t>
        <a:bodyPr/>
        <a:lstStyle/>
        <a:p>
          <a:r>
            <a:rPr lang="en-US"/>
            <a:t>Challenges and Risks</a:t>
          </a:r>
        </a:p>
      </dgm:t>
    </dgm:pt>
    <dgm:pt modelId="{245F8A4B-9DDF-4E7F-AD80-FE678607C612}" type="parTrans" cxnId="{2B2E09F3-62CE-413E-AAB8-4C3E42154B66}">
      <dgm:prSet/>
      <dgm:spPr/>
      <dgm:t>
        <a:bodyPr/>
        <a:lstStyle/>
        <a:p>
          <a:endParaRPr lang="en-US"/>
        </a:p>
      </dgm:t>
    </dgm:pt>
    <dgm:pt modelId="{623769DB-9792-48F8-9EF1-5BB081234574}" type="sibTrans" cxnId="{2B2E09F3-62CE-413E-AAB8-4C3E42154B66}">
      <dgm:prSet/>
      <dgm:spPr/>
      <dgm:t>
        <a:bodyPr/>
        <a:lstStyle/>
        <a:p>
          <a:endParaRPr lang="en-US"/>
        </a:p>
      </dgm:t>
    </dgm:pt>
    <dgm:pt modelId="{21239963-B207-4DF4-9208-5F1B9B3C9FAF}" type="pres">
      <dgm:prSet presAssocID="{638CB4A4-6089-43E1-800B-6AAF46D8C095}" presName="CompostProcess" presStyleCnt="0">
        <dgm:presLayoutVars>
          <dgm:dir/>
          <dgm:resizeHandles val="exact"/>
        </dgm:presLayoutVars>
      </dgm:prSet>
      <dgm:spPr/>
      <dgm:t>
        <a:bodyPr/>
        <a:lstStyle/>
        <a:p>
          <a:endParaRPr lang="en-IN"/>
        </a:p>
      </dgm:t>
    </dgm:pt>
    <dgm:pt modelId="{8FA7EC0C-C649-412A-9E9E-9D4A973A7E92}" type="pres">
      <dgm:prSet presAssocID="{638CB4A4-6089-43E1-800B-6AAF46D8C095}" presName="arrow" presStyleLbl="bgShp" presStyleIdx="0" presStyleCnt="1"/>
      <dgm:spPr/>
      <dgm:t>
        <a:bodyPr/>
        <a:lstStyle/>
        <a:p>
          <a:endParaRPr lang="en-IN"/>
        </a:p>
      </dgm:t>
    </dgm:pt>
    <dgm:pt modelId="{F7DD14B1-01A5-4579-8ECC-F410D8453643}" type="pres">
      <dgm:prSet presAssocID="{638CB4A4-6089-43E1-800B-6AAF46D8C095}" presName="linearProcess" presStyleCnt="0"/>
      <dgm:spPr/>
      <dgm:t>
        <a:bodyPr/>
        <a:lstStyle/>
        <a:p>
          <a:endParaRPr lang="en-IN"/>
        </a:p>
      </dgm:t>
    </dgm:pt>
    <dgm:pt modelId="{0D69825B-7953-4431-B060-B32157CC1A77}" type="pres">
      <dgm:prSet presAssocID="{296E9545-3959-461A-85BB-7F109A179E4E}" presName="textNode" presStyleLbl="node1" presStyleIdx="0" presStyleCnt="6">
        <dgm:presLayoutVars>
          <dgm:bulletEnabled val="1"/>
        </dgm:presLayoutVars>
      </dgm:prSet>
      <dgm:spPr/>
      <dgm:t>
        <a:bodyPr/>
        <a:lstStyle/>
        <a:p>
          <a:endParaRPr lang="en-IN"/>
        </a:p>
      </dgm:t>
    </dgm:pt>
    <dgm:pt modelId="{1D369A56-7976-4F09-97DA-1BCBE770071E}" type="pres">
      <dgm:prSet presAssocID="{31A97A73-F355-42EE-84CF-0F3A280CCE2D}" presName="sibTrans" presStyleCnt="0"/>
      <dgm:spPr/>
      <dgm:t>
        <a:bodyPr/>
        <a:lstStyle/>
        <a:p>
          <a:endParaRPr lang="en-IN"/>
        </a:p>
      </dgm:t>
    </dgm:pt>
    <dgm:pt modelId="{C7242683-9149-476D-B610-BC9367987F03}" type="pres">
      <dgm:prSet presAssocID="{EAD719AD-6A89-4DC4-ADF9-27D635197C01}" presName="textNode" presStyleLbl="node1" presStyleIdx="1" presStyleCnt="6">
        <dgm:presLayoutVars>
          <dgm:bulletEnabled val="1"/>
        </dgm:presLayoutVars>
      </dgm:prSet>
      <dgm:spPr/>
      <dgm:t>
        <a:bodyPr/>
        <a:lstStyle/>
        <a:p>
          <a:endParaRPr lang="en-IN"/>
        </a:p>
      </dgm:t>
    </dgm:pt>
    <dgm:pt modelId="{35B176E8-6DB5-42C8-8AD8-A8D98D4F9440}" type="pres">
      <dgm:prSet presAssocID="{1A5309EF-5813-4014-9A23-1BE5BB6CF831}" presName="sibTrans" presStyleCnt="0"/>
      <dgm:spPr/>
      <dgm:t>
        <a:bodyPr/>
        <a:lstStyle/>
        <a:p>
          <a:endParaRPr lang="en-IN"/>
        </a:p>
      </dgm:t>
    </dgm:pt>
    <dgm:pt modelId="{593FC287-ECF4-4BE0-BDCF-CFBD97FC6D72}" type="pres">
      <dgm:prSet presAssocID="{E7DE6CFA-3CD5-44DF-A0F5-76EEDEBE0550}" presName="textNode" presStyleLbl="node1" presStyleIdx="2" presStyleCnt="6">
        <dgm:presLayoutVars>
          <dgm:bulletEnabled val="1"/>
        </dgm:presLayoutVars>
      </dgm:prSet>
      <dgm:spPr/>
      <dgm:t>
        <a:bodyPr/>
        <a:lstStyle/>
        <a:p>
          <a:endParaRPr lang="en-IN"/>
        </a:p>
      </dgm:t>
    </dgm:pt>
    <dgm:pt modelId="{480F0E14-6D3D-4551-B385-6600222EFFE5}" type="pres">
      <dgm:prSet presAssocID="{F91078CB-39D8-4F76-AD0C-1A1A992C7123}" presName="sibTrans" presStyleCnt="0"/>
      <dgm:spPr/>
      <dgm:t>
        <a:bodyPr/>
        <a:lstStyle/>
        <a:p>
          <a:endParaRPr lang="en-IN"/>
        </a:p>
      </dgm:t>
    </dgm:pt>
    <dgm:pt modelId="{3D1BA9DB-A813-461B-8378-0014D4A11749}" type="pres">
      <dgm:prSet presAssocID="{0249D113-BB62-4202-B854-38B05882412D}" presName="textNode" presStyleLbl="node1" presStyleIdx="3" presStyleCnt="6">
        <dgm:presLayoutVars>
          <dgm:bulletEnabled val="1"/>
        </dgm:presLayoutVars>
      </dgm:prSet>
      <dgm:spPr/>
      <dgm:t>
        <a:bodyPr/>
        <a:lstStyle/>
        <a:p>
          <a:endParaRPr lang="en-IN"/>
        </a:p>
      </dgm:t>
    </dgm:pt>
    <dgm:pt modelId="{35D5A89B-3427-4DCE-83AD-0E7FD831B007}" type="pres">
      <dgm:prSet presAssocID="{28FD5DFC-BCE2-4A89-B124-7D5E7F618AA1}" presName="sibTrans" presStyleCnt="0"/>
      <dgm:spPr/>
      <dgm:t>
        <a:bodyPr/>
        <a:lstStyle/>
        <a:p>
          <a:endParaRPr lang="en-IN"/>
        </a:p>
      </dgm:t>
    </dgm:pt>
    <dgm:pt modelId="{F49347F0-DFFF-4DA7-855E-0004DA97CCFF}" type="pres">
      <dgm:prSet presAssocID="{1E368A31-BFA1-412A-A06F-CD3874AD743F}" presName="textNode" presStyleLbl="node1" presStyleIdx="4" presStyleCnt="6">
        <dgm:presLayoutVars>
          <dgm:bulletEnabled val="1"/>
        </dgm:presLayoutVars>
      </dgm:prSet>
      <dgm:spPr/>
      <dgm:t>
        <a:bodyPr/>
        <a:lstStyle/>
        <a:p>
          <a:endParaRPr lang="en-IN"/>
        </a:p>
      </dgm:t>
    </dgm:pt>
    <dgm:pt modelId="{E0F2C766-9A35-481C-ABAB-EB690B6928AF}" type="pres">
      <dgm:prSet presAssocID="{E22AC547-0128-4C54-8AAD-ECFDAFFE2B56}" presName="sibTrans" presStyleCnt="0"/>
      <dgm:spPr/>
      <dgm:t>
        <a:bodyPr/>
        <a:lstStyle/>
        <a:p>
          <a:endParaRPr lang="en-IN"/>
        </a:p>
      </dgm:t>
    </dgm:pt>
    <dgm:pt modelId="{567D69F7-7EEF-4DD6-86CF-12D55CB0558C}" type="pres">
      <dgm:prSet presAssocID="{EE815E47-1823-4AF9-B6FB-5E3C3B58F3D6}" presName="textNode" presStyleLbl="node1" presStyleIdx="5" presStyleCnt="6">
        <dgm:presLayoutVars>
          <dgm:bulletEnabled val="1"/>
        </dgm:presLayoutVars>
      </dgm:prSet>
      <dgm:spPr/>
      <dgm:t>
        <a:bodyPr/>
        <a:lstStyle/>
        <a:p>
          <a:endParaRPr lang="en-IN"/>
        </a:p>
      </dgm:t>
    </dgm:pt>
  </dgm:ptLst>
  <dgm:cxnLst>
    <dgm:cxn modelId="{028F7BF9-1913-488A-A68F-67E3BA022EA8}" srcId="{638CB4A4-6089-43E1-800B-6AAF46D8C095}" destId="{E7DE6CFA-3CD5-44DF-A0F5-76EEDEBE0550}" srcOrd="2" destOrd="0" parTransId="{D56A511D-76F6-4843-B803-7FE432F78F9F}" sibTransId="{F91078CB-39D8-4F76-AD0C-1A1A992C7123}"/>
    <dgm:cxn modelId="{3D047F7D-1606-42D2-9940-7447464E7612}" type="presOf" srcId="{0249D113-BB62-4202-B854-38B05882412D}" destId="{3D1BA9DB-A813-461B-8378-0014D4A11749}" srcOrd="0" destOrd="0" presId="urn:microsoft.com/office/officeart/2005/8/layout/hProcess9"/>
    <dgm:cxn modelId="{81FBD6A6-D555-4F5D-BC0F-F03B68AE35E1}" type="presOf" srcId="{1E368A31-BFA1-412A-A06F-CD3874AD743F}" destId="{F49347F0-DFFF-4DA7-855E-0004DA97CCFF}" srcOrd="0" destOrd="0" presId="urn:microsoft.com/office/officeart/2005/8/layout/hProcess9"/>
    <dgm:cxn modelId="{2EF39863-154B-4E4E-A5DA-2D3345BBD7C9}" srcId="{638CB4A4-6089-43E1-800B-6AAF46D8C095}" destId="{0249D113-BB62-4202-B854-38B05882412D}" srcOrd="3" destOrd="0" parTransId="{08E925CC-32A5-485B-9550-EDBF65837BF4}" sibTransId="{28FD5DFC-BCE2-4A89-B124-7D5E7F618AA1}"/>
    <dgm:cxn modelId="{F5E56B47-81C6-4CC9-8241-0A97295678DA}" type="presOf" srcId="{E7DE6CFA-3CD5-44DF-A0F5-76EEDEBE0550}" destId="{593FC287-ECF4-4BE0-BDCF-CFBD97FC6D72}" srcOrd="0" destOrd="0" presId="urn:microsoft.com/office/officeart/2005/8/layout/hProcess9"/>
    <dgm:cxn modelId="{2F02582E-BFA8-4978-875E-0AFD3E5DE880}" type="presOf" srcId="{EE815E47-1823-4AF9-B6FB-5E3C3B58F3D6}" destId="{567D69F7-7EEF-4DD6-86CF-12D55CB0558C}" srcOrd="0" destOrd="0" presId="urn:microsoft.com/office/officeart/2005/8/layout/hProcess9"/>
    <dgm:cxn modelId="{13963BF8-E671-4433-B82E-496C5C6DA4E3}" type="presOf" srcId="{638CB4A4-6089-43E1-800B-6AAF46D8C095}" destId="{21239963-B207-4DF4-9208-5F1B9B3C9FAF}" srcOrd="0" destOrd="0" presId="urn:microsoft.com/office/officeart/2005/8/layout/hProcess9"/>
    <dgm:cxn modelId="{2315F4E8-5F36-46BD-BBE9-E6453A52CAB3}" srcId="{638CB4A4-6089-43E1-800B-6AAF46D8C095}" destId="{EAD719AD-6A89-4DC4-ADF9-27D635197C01}" srcOrd="1" destOrd="0" parTransId="{97130152-E99B-4761-8E1B-2DD9B55E7345}" sibTransId="{1A5309EF-5813-4014-9A23-1BE5BB6CF831}"/>
    <dgm:cxn modelId="{2B2E09F3-62CE-413E-AAB8-4C3E42154B66}" srcId="{638CB4A4-6089-43E1-800B-6AAF46D8C095}" destId="{EE815E47-1823-4AF9-B6FB-5E3C3B58F3D6}" srcOrd="5" destOrd="0" parTransId="{245F8A4B-9DDF-4E7F-AD80-FE678607C612}" sibTransId="{623769DB-9792-48F8-9EF1-5BB081234574}"/>
    <dgm:cxn modelId="{B4EB2F10-D0BD-49AF-99F7-B9BA81E94778}" type="presOf" srcId="{EAD719AD-6A89-4DC4-ADF9-27D635197C01}" destId="{C7242683-9149-476D-B610-BC9367987F03}" srcOrd="0" destOrd="0" presId="urn:microsoft.com/office/officeart/2005/8/layout/hProcess9"/>
    <dgm:cxn modelId="{04FAC461-F223-47CF-A5EB-68FF9BF599CC}" srcId="{638CB4A4-6089-43E1-800B-6AAF46D8C095}" destId="{1E368A31-BFA1-412A-A06F-CD3874AD743F}" srcOrd="4" destOrd="0" parTransId="{56F97C45-25A4-4514-902C-99B06F2C0406}" sibTransId="{E22AC547-0128-4C54-8AAD-ECFDAFFE2B56}"/>
    <dgm:cxn modelId="{845EAFF4-8426-48DC-8455-50517F460E69}" srcId="{638CB4A4-6089-43E1-800B-6AAF46D8C095}" destId="{296E9545-3959-461A-85BB-7F109A179E4E}" srcOrd="0" destOrd="0" parTransId="{05E3F736-6367-41F5-93C3-14E2E410B31A}" sibTransId="{31A97A73-F355-42EE-84CF-0F3A280CCE2D}"/>
    <dgm:cxn modelId="{B03F8322-09C2-4584-B7D2-25CF3431A7AD}" type="presOf" srcId="{296E9545-3959-461A-85BB-7F109A179E4E}" destId="{0D69825B-7953-4431-B060-B32157CC1A77}" srcOrd="0" destOrd="0" presId="urn:microsoft.com/office/officeart/2005/8/layout/hProcess9"/>
    <dgm:cxn modelId="{545CBBCA-CC23-4A51-A055-0F3B5D6B185F}" type="presParOf" srcId="{21239963-B207-4DF4-9208-5F1B9B3C9FAF}" destId="{8FA7EC0C-C649-412A-9E9E-9D4A973A7E92}" srcOrd="0" destOrd="0" presId="urn:microsoft.com/office/officeart/2005/8/layout/hProcess9"/>
    <dgm:cxn modelId="{6DD59FBB-0E91-4791-BB27-B2A8D54BAF82}" type="presParOf" srcId="{21239963-B207-4DF4-9208-5F1B9B3C9FAF}" destId="{F7DD14B1-01A5-4579-8ECC-F410D8453643}" srcOrd="1" destOrd="0" presId="urn:microsoft.com/office/officeart/2005/8/layout/hProcess9"/>
    <dgm:cxn modelId="{CB863CB3-26AD-4684-ADBD-1CABF4B2D0E4}" type="presParOf" srcId="{F7DD14B1-01A5-4579-8ECC-F410D8453643}" destId="{0D69825B-7953-4431-B060-B32157CC1A77}" srcOrd="0" destOrd="0" presId="urn:microsoft.com/office/officeart/2005/8/layout/hProcess9"/>
    <dgm:cxn modelId="{3FEB0536-8B28-48FA-B0F9-19FB308DC0E9}" type="presParOf" srcId="{F7DD14B1-01A5-4579-8ECC-F410D8453643}" destId="{1D369A56-7976-4F09-97DA-1BCBE770071E}" srcOrd="1" destOrd="0" presId="urn:microsoft.com/office/officeart/2005/8/layout/hProcess9"/>
    <dgm:cxn modelId="{8EDFE5F6-D7F8-4841-A7A5-D3D9210C827F}" type="presParOf" srcId="{F7DD14B1-01A5-4579-8ECC-F410D8453643}" destId="{C7242683-9149-476D-B610-BC9367987F03}" srcOrd="2" destOrd="0" presId="urn:microsoft.com/office/officeart/2005/8/layout/hProcess9"/>
    <dgm:cxn modelId="{295C9815-8AE1-44C7-B82C-E0C6F757BB8B}" type="presParOf" srcId="{F7DD14B1-01A5-4579-8ECC-F410D8453643}" destId="{35B176E8-6DB5-42C8-8AD8-A8D98D4F9440}" srcOrd="3" destOrd="0" presId="urn:microsoft.com/office/officeart/2005/8/layout/hProcess9"/>
    <dgm:cxn modelId="{0E4D3FA1-04C1-45D8-B3B2-3495912D98AA}" type="presParOf" srcId="{F7DD14B1-01A5-4579-8ECC-F410D8453643}" destId="{593FC287-ECF4-4BE0-BDCF-CFBD97FC6D72}" srcOrd="4" destOrd="0" presId="urn:microsoft.com/office/officeart/2005/8/layout/hProcess9"/>
    <dgm:cxn modelId="{ACA0333B-5D8A-4526-BD27-92928C43AF42}" type="presParOf" srcId="{F7DD14B1-01A5-4579-8ECC-F410D8453643}" destId="{480F0E14-6D3D-4551-B385-6600222EFFE5}" srcOrd="5" destOrd="0" presId="urn:microsoft.com/office/officeart/2005/8/layout/hProcess9"/>
    <dgm:cxn modelId="{34D22EB7-380A-4AD2-BE94-73FE44B76190}" type="presParOf" srcId="{F7DD14B1-01A5-4579-8ECC-F410D8453643}" destId="{3D1BA9DB-A813-461B-8378-0014D4A11749}" srcOrd="6" destOrd="0" presId="urn:microsoft.com/office/officeart/2005/8/layout/hProcess9"/>
    <dgm:cxn modelId="{E1696BB5-1534-46C7-9F34-53EA367AB645}" type="presParOf" srcId="{F7DD14B1-01A5-4579-8ECC-F410D8453643}" destId="{35D5A89B-3427-4DCE-83AD-0E7FD831B007}" srcOrd="7" destOrd="0" presId="urn:microsoft.com/office/officeart/2005/8/layout/hProcess9"/>
    <dgm:cxn modelId="{901FDA33-2203-4518-9618-FE8110CD20E2}" type="presParOf" srcId="{F7DD14B1-01A5-4579-8ECC-F410D8453643}" destId="{F49347F0-DFFF-4DA7-855E-0004DA97CCFF}" srcOrd="8" destOrd="0" presId="urn:microsoft.com/office/officeart/2005/8/layout/hProcess9"/>
    <dgm:cxn modelId="{61D73AC2-79E6-4E16-8F6A-72ECCFA46565}" type="presParOf" srcId="{F7DD14B1-01A5-4579-8ECC-F410D8453643}" destId="{E0F2C766-9A35-481C-ABAB-EB690B6928AF}" srcOrd="9" destOrd="0" presId="urn:microsoft.com/office/officeart/2005/8/layout/hProcess9"/>
    <dgm:cxn modelId="{CAB8E045-63A8-4A33-BB84-A31C252760FC}" type="presParOf" srcId="{F7DD14B1-01A5-4579-8ECC-F410D8453643}" destId="{567D69F7-7EEF-4DD6-86CF-12D55CB0558C}"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8/layout/HalfCircleOrganizationChar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681F603A-D100-4526-80A3-199BDE98D492}" type="pres">
      <dgm:prSet presAssocID="{658CD5FA-649D-409A-AB13-5590FFB290F1}" presName="Name0" presStyleCnt="0">
        <dgm:presLayoutVars>
          <dgm:orgChart val="1"/>
          <dgm:chPref val="1"/>
          <dgm:dir/>
          <dgm:animOne val="branch"/>
          <dgm:animLvl val="lvl"/>
          <dgm:resizeHandles/>
        </dgm:presLayoutVars>
      </dgm:prSet>
      <dgm:spPr/>
      <dgm:t>
        <a:bodyPr/>
        <a:lstStyle/>
        <a:p>
          <a:endParaRPr lang="en-IN"/>
        </a:p>
      </dgm:t>
    </dgm:pt>
    <dgm:pt modelId="{DB9F1D96-AF47-4237-AE4A-0B3FF2F2AF83}" type="pres">
      <dgm:prSet presAssocID="{A866F0C3-EE89-4A00-9F86-DE76FA9C32F5}" presName="hierRoot1" presStyleCnt="0">
        <dgm:presLayoutVars>
          <dgm:hierBranch val="init"/>
        </dgm:presLayoutVars>
      </dgm:prSet>
      <dgm:spPr/>
    </dgm:pt>
    <dgm:pt modelId="{70464D5C-F45A-44D9-A8A9-D2105E94E6D4}" type="pres">
      <dgm:prSet presAssocID="{A866F0C3-EE89-4A00-9F86-DE76FA9C32F5}" presName="rootComposite1" presStyleCnt="0"/>
      <dgm:spPr/>
    </dgm:pt>
    <dgm:pt modelId="{2EA17D2A-CC6E-401B-8A5A-4A94355B0CCF}" type="pres">
      <dgm:prSet presAssocID="{A866F0C3-EE89-4A00-9F86-DE76FA9C32F5}" presName="rootText1" presStyleLbl="alignAcc1" presStyleIdx="0" presStyleCnt="0" custScaleY="141040">
        <dgm:presLayoutVars>
          <dgm:chPref val="3"/>
        </dgm:presLayoutVars>
      </dgm:prSet>
      <dgm:spPr/>
      <dgm:t>
        <a:bodyPr/>
        <a:lstStyle/>
        <a:p>
          <a:endParaRPr lang="en-IN"/>
        </a:p>
      </dgm:t>
    </dgm:pt>
    <dgm:pt modelId="{8B5164F6-2814-4AAC-A9B5-E835E57F8E8F}" type="pres">
      <dgm:prSet presAssocID="{A866F0C3-EE89-4A00-9F86-DE76FA9C32F5}" presName="topArc1" presStyleLbl="parChTrans1D1" presStyleIdx="0" presStyleCnt="10"/>
      <dgm:spPr/>
    </dgm:pt>
    <dgm:pt modelId="{B71B5607-484A-4B63-8E32-CF409195ED96}" type="pres">
      <dgm:prSet presAssocID="{A866F0C3-EE89-4A00-9F86-DE76FA9C32F5}" presName="bottomArc1" presStyleLbl="parChTrans1D1" presStyleIdx="1" presStyleCnt="10"/>
      <dgm:spPr/>
    </dgm:pt>
    <dgm:pt modelId="{842762DC-FA19-4418-AF97-9C33B906F2D8}" type="pres">
      <dgm:prSet presAssocID="{A866F0C3-EE89-4A00-9F86-DE76FA9C32F5}" presName="topConnNode1" presStyleLbl="node1" presStyleIdx="0" presStyleCnt="0"/>
      <dgm:spPr/>
      <dgm:t>
        <a:bodyPr/>
        <a:lstStyle/>
        <a:p>
          <a:endParaRPr lang="en-IN"/>
        </a:p>
      </dgm:t>
    </dgm:pt>
    <dgm:pt modelId="{F3F7DB86-F9E9-4A79-84BC-ECFBEFEFCFE7}" type="pres">
      <dgm:prSet presAssocID="{A866F0C3-EE89-4A00-9F86-DE76FA9C32F5}" presName="hierChild2" presStyleCnt="0"/>
      <dgm:spPr/>
    </dgm:pt>
    <dgm:pt modelId="{477DD406-21FE-4C52-A060-B5F5406262D7}" type="pres">
      <dgm:prSet presAssocID="{A866F0C3-EE89-4A00-9F86-DE76FA9C32F5}" presName="hierChild3" presStyleCnt="0"/>
      <dgm:spPr/>
    </dgm:pt>
    <dgm:pt modelId="{C3E3073F-D9F5-4B9E-935E-4A0ED41DC4F7}" type="pres">
      <dgm:prSet presAssocID="{1D244653-2238-4EA4-82F4-89DE61AD31BC}" presName="hierRoot1" presStyleCnt="0">
        <dgm:presLayoutVars>
          <dgm:hierBranch val="init"/>
        </dgm:presLayoutVars>
      </dgm:prSet>
      <dgm:spPr/>
    </dgm:pt>
    <dgm:pt modelId="{F16F773D-8B64-4A40-B4C0-BEFD39B07EBD}" type="pres">
      <dgm:prSet presAssocID="{1D244653-2238-4EA4-82F4-89DE61AD31BC}" presName="rootComposite1" presStyleCnt="0"/>
      <dgm:spPr/>
    </dgm:pt>
    <dgm:pt modelId="{E1028871-8E49-40C0-AB80-D034A857DFB7}" type="pres">
      <dgm:prSet presAssocID="{1D244653-2238-4EA4-82F4-89DE61AD31BC}" presName="rootText1" presStyleLbl="alignAcc1" presStyleIdx="0" presStyleCnt="0" custScaleY="136265">
        <dgm:presLayoutVars>
          <dgm:chPref val="3"/>
        </dgm:presLayoutVars>
      </dgm:prSet>
      <dgm:spPr/>
      <dgm:t>
        <a:bodyPr/>
        <a:lstStyle/>
        <a:p>
          <a:endParaRPr lang="en-IN"/>
        </a:p>
      </dgm:t>
    </dgm:pt>
    <dgm:pt modelId="{763E08CA-B624-4EF8-B8E3-304F446EFA3E}" type="pres">
      <dgm:prSet presAssocID="{1D244653-2238-4EA4-82F4-89DE61AD31BC}" presName="topArc1" presStyleLbl="parChTrans1D1" presStyleIdx="2" presStyleCnt="10"/>
      <dgm:spPr/>
    </dgm:pt>
    <dgm:pt modelId="{1ED0F37D-15CD-4968-A3CA-551BAF9FD338}" type="pres">
      <dgm:prSet presAssocID="{1D244653-2238-4EA4-82F4-89DE61AD31BC}" presName="bottomArc1" presStyleLbl="parChTrans1D1" presStyleIdx="3" presStyleCnt="10"/>
      <dgm:spPr/>
    </dgm:pt>
    <dgm:pt modelId="{8306F080-0ABF-4087-B981-899A8F643A7A}" type="pres">
      <dgm:prSet presAssocID="{1D244653-2238-4EA4-82F4-89DE61AD31BC}" presName="topConnNode1" presStyleLbl="node1" presStyleIdx="0" presStyleCnt="0"/>
      <dgm:spPr/>
      <dgm:t>
        <a:bodyPr/>
        <a:lstStyle/>
        <a:p>
          <a:endParaRPr lang="en-IN"/>
        </a:p>
      </dgm:t>
    </dgm:pt>
    <dgm:pt modelId="{BBCCE3A2-4DBE-4870-8549-B9AD562AE1D7}" type="pres">
      <dgm:prSet presAssocID="{1D244653-2238-4EA4-82F4-89DE61AD31BC}" presName="hierChild2" presStyleCnt="0"/>
      <dgm:spPr/>
    </dgm:pt>
    <dgm:pt modelId="{FF38CBF6-4143-47D0-95B5-85E98CD1D4AD}" type="pres">
      <dgm:prSet presAssocID="{1D244653-2238-4EA4-82F4-89DE61AD31BC}" presName="hierChild3" presStyleCnt="0"/>
      <dgm:spPr/>
    </dgm:pt>
    <dgm:pt modelId="{6A80246F-D1B0-4054-B773-A14D24766908}" type="pres">
      <dgm:prSet presAssocID="{FD41BEA5-4598-4803-B3D4-E724E987CACC}" presName="hierRoot1" presStyleCnt="0">
        <dgm:presLayoutVars>
          <dgm:hierBranch val="init"/>
        </dgm:presLayoutVars>
      </dgm:prSet>
      <dgm:spPr/>
    </dgm:pt>
    <dgm:pt modelId="{E0380DAD-7987-4446-87FF-A872B96315F8}" type="pres">
      <dgm:prSet presAssocID="{FD41BEA5-4598-4803-B3D4-E724E987CACC}" presName="rootComposite1" presStyleCnt="0"/>
      <dgm:spPr/>
    </dgm:pt>
    <dgm:pt modelId="{797EA80D-53DC-4A0A-B101-15D15B612CED}" type="pres">
      <dgm:prSet presAssocID="{FD41BEA5-4598-4803-B3D4-E724E987CACC}" presName="rootText1" presStyleLbl="alignAcc1" presStyleIdx="0" presStyleCnt="0" custScaleY="137459">
        <dgm:presLayoutVars>
          <dgm:chPref val="3"/>
        </dgm:presLayoutVars>
      </dgm:prSet>
      <dgm:spPr/>
      <dgm:t>
        <a:bodyPr/>
        <a:lstStyle/>
        <a:p>
          <a:endParaRPr lang="en-IN"/>
        </a:p>
      </dgm:t>
    </dgm:pt>
    <dgm:pt modelId="{B6850B20-6DA9-4000-9C9F-F8962E5CF16A}" type="pres">
      <dgm:prSet presAssocID="{FD41BEA5-4598-4803-B3D4-E724E987CACC}" presName="topArc1" presStyleLbl="parChTrans1D1" presStyleIdx="4" presStyleCnt="10"/>
      <dgm:spPr/>
    </dgm:pt>
    <dgm:pt modelId="{E0A8186E-394A-4C06-B508-15B95E92AEF4}" type="pres">
      <dgm:prSet presAssocID="{FD41BEA5-4598-4803-B3D4-E724E987CACC}" presName="bottomArc1" presStyleLbl="parChTrans1D1" presStyleIdx="5" presStyleCnt="10"/>
      <dgm:spPr/>
    </dgm:pt>
    <dgm:pt modelId="{7C81A189-6495-486C-B83E-D8407117B184}" type="pres">
      <dgm:prSet presAssocID="{FD41BEA5-4598-4803-B3D4-E724E987CACC}" presName="topConnNode1" presStyleLbl="node1" presStyleIdx="0" presStyleCnt="0"/>
      <dgm:spPr/>
      <dgm:t>
        <a:bodyPr/>
        <a:lstStyle/>
        <a:p>
          <a:endParaRPr lang="en-IN"/>
        </a:p>
      </dgm:t>
    </dgm:pt>
    <dgm:pt modelId="{59075D24-8B4B-42CD-BCE9-1C9AD10608A6}" type="pres">
      <dgm:prSet presAssocID="{FD41BEA5-4598-4803-B3D4-E724E987CACC}" presName="hierChild2" presStyleCnt="0"/>
      <dgm:spPr/>
    </dgm:pt>
    <dgm:pt modelId="{C256A52A-CD49-433D-AC59-414A7BDA34DF}" type="pres">
      <dgm:prSet presAssocID="{FD41BEA5-4598-4803-B3D4-E724E987CACC}" presName="hierChild3" presStyleCnt="0"/>
      <dgm:spPr/>
    </dgm:pt>
    <dgm:pt modelId="{09981CAD-BC8B-42D4-ADA0-2BA934D7354E}" type="pres">
      <dgm:prSet presAssocID="{38731D6D-5C8D-443E-A8A3-65A9E3716F3E}" presName="hierRoot1" presStyleCnt="0">
        <dgm:presLayoutVars>
          <dgm:hierBranch val="init"/>
        </dgm:presLayoutVars>
      </dgm:prSet>
      <dgm:spPr/>
    </dgm:pt>
    <dgm:pt modelId="{C61F1A3C-AEEE-46F2-BC20-B1DFCB1551A4}" type="pres">
      <dgm:prSet presAssocID="{38731D6D-5C8D-443E-A8A3-65A9E3716F3E}" presName="rootComposite1" presStyleCnt="0"/>
      <dgm:spPr/>
    </dgm:pt>
    <dgm:pt modelId="{0DC78DDD-E887-4E62-8747-752A81A12A78}" type="pres">
      <dgm:prSet presAssocID="{38731D6D-5C8D-443E-A8A3-65A9E3716F3E}" presName="rootText1" presStyleLbl="alignAcc1" presStyleIdx="0" presStyleCnt="0" custScaleY="131490">
        <dgm:presLayoutVars>
          <dgm:chPref val="3"/>
        </dgm:presLayoutVars>
      </dgm:prSet>
      <dgm:spPr/>
      <dgm:t>
        <a:bodyPr/>
        <a:lstStyle/>
        <a:p>
          <a:endParaRPr lang="en-IN"/>
        </a:p>
      </dgm:t>
    </dgm:pt>
    <dgm:pt modelId="{D7E00F4D-0313-40AD-BD75-554BFCC05320}" type="pres">
      <dgm:prSet presAssocID="{38731D6D-5C8D-443E-A8A3-65A9E3716F3E}" presName="topArc1" presStyleLbl="parChTrans1D1" presStyleIdx="6" presStyleCnt="10"/>
      <dgm:spPr/>
    </dgm:pt>
    <dgm:pt modelId="{A1F817BE-D8E1-4AC8-82A9-DC529666C9BC}" type="pres">
      <dgm:prSet presAssocID="{38731D6D-5C8D-443E-A8A3-65A9E3716F3E}" presName="bottomArc1" presStyleLbl="parChTrans1D1" presStyleIdx="7" presStyleCnt="10"/>
      <dgm:spPr/>
    </dgm:pt>
    <dgm:pt modelId="{D643637E-2504-4719-AB55-0E4043F075E5}" type="pres">
      <dgm:prSet presAssocID="{38731D6D-5C8D-443E-A8A3-65A9E3716F3E}" presName="topConnNode1" presStyleLbl="node1" presStyleIdx="0" presStyleCnt="0"/>
      <dgm:spPr/>
      <dgm:t>
        <a:bodyPr/>
        <a:lstStyle/>
        <a:p>
          <a:endParaRPr lang="en-IN"/>
        </a:p>
      </dgm:t>
    </dgm:pt>
    <dgm:pt modelId="{39C56A02-32DA-410E-AE29-90849256C0EE}" type="pres">
      <dgm:prSet presAssocID="{38731D6D-5C8D-443E-A8A3-65A9E3716F3E}" presName="hierChild2" presStyleCnt="0"/>
      <dgm:spPr/>
    </dgm:pt>
    <dgm:pt modelId="{4F00ECE5-BD81-4E8E-B632-84E3B11CC263}" type="pres">
      <dgm:prSet presAssocID="{38731D6D-5C8D-443E-A8A3-65A9E3716F3E}" presName="hierChild3" presStyleCnt="0"/>
      <dgm:spPr/>
    </dgm:pt>
    <dgm:pt modelId="{DB609E20-6285-4481-8C12-824BA58F3F7B}" type="pres">
      <dgm:prSet presAssocID="{F38AD4C5-235E-4450-BFD9-70E9C2CE6F84}" presName="hierRoot1" presStyleCnt="0">
        <dgm:presLayoutVars>
          <dgm:hierBranch val="init"/>
        </dgm:presLayoutVars>
      </dgm:prSet>
      <dgm:spPr/>
    </dgm:pt>
    <dgm:pt modelId="{9E461B07-4364-48A3-990C-B9C6D01DF45C}" type="pres">
      <dgm:prSet presAssocID="{F38AD4C5-235E-4450-BFD9-70E9C2CE6F84}" presName="rootComposite1" presStyleCnt="0"/>
      <dgm:spPr/>
    </dgm:pt>
    <dgm:pt modelId="{D7227F41-696B-4F9D-9093-6F55F4C69199}" type="pres">
      <dgm:prSet presAssocID="{F38AD4C5-235E-4450-BFD9-70E9C2CE6F84}" presName="rootText1" presStyleLbl="alignAcc1" presStyleIdx="0" presStyleCnt="0" custScaleY="136265">
        <dgm:presLayoutVars>
          <dgm:chPref val="3"/>
        </dgm:presLayoutVars>
      </dgm:prSet>
      <dgm:spPr/>
      <dgm:t>
        <a:bodyPr/>
        <a:lstStyle/>
        <a:p>
          <a:endParaRPr lang="en-IN"/>
        </a:p>
      </dgm:t>
    </dgm:pt>
    <dgm:pt modelId="{3EBCCFF9-D35A-4972-8882-625A6463F0BD}" type="pres">
      <dgm:prSet presAssocID="{F38AD4C5-235E-4450-BFD9-70E9C2CE6F84}" presName="topArc1" presStyleLbl="parChTrans1D1" presStyleIdx="8" presStyleCnt="10"/>
      <dgm:spPr/>
    </dgm:pt>
    <dgm:pt modelId="{FF326173-7622-4E5F-9AB6-F73CFA489BA3}" type="pres">
      <dgm:prSet presAssocID="{F38AD4C5-235E-4450-BFD9-70E9C2CE6F84}" presName="bottomArc1" presStyleLbl="parChTrans1D1" presStyleIdx="9" presStyleCnt="10"/>
      <dgm:spPr/>
    </dgm:pt>
    <dgm:pt modelId="{426B9F1B-146F-47F4-B226-1A6B9193722B}" type="pres">
      <dgm:prSet presAssocID="{F38AD4C5-235E-4450-BFD9-70E9C2CE6F84}" presName="topConnNode1" presStyleLbl="node1" presStyleIdx="0" presStyleCnt="0"/>
      <dgm:spPr/>
      <dgm:t>
        <a:bodyPr/>
        <a:lstStyle/>
        <a:p>
          <a:endParaRPr lang="en-IN"/>
        </a:p>
      </dgm:t>
    </dgm:pt>
    <dgm:pt modelId="{719AC13F-DB74-4ABC-AC07-4A8B69D3F712}" type="pres">
      <dgm:prSet presAssocID="{F38AD4C5-235E-4450-BFD9-70E9C2CE6F84}" presName="hierChild2" presStyleCnt="0"/>
      <dgm:spPr/>
    </dgm:pt>
    <dgm:pt modelId="{05720BE9-5E77-4C4A-857F-6F0A08ED264B}" type="pres">
      <dgm:prSet presAssocID="{F38AD4C5-235E-4450-BFD9-70E9C2CE6F84}" presName="hierChild3" presStyleCnt="0"/>
      <dgm:spPr/>
    </dgm:pt>
  </dgm:ptLst>
  <dgm:cxnLst>
    <dgm:cxn modelId="{06E1C208-F4CA-40FC-A64C-41818D483F8C}" type="presOf" srcId="{658CD5FA-649D-409A-AB13-5590FFB290F1}" destId="{681F603A-D100-4526-80A3-199BDE98D492}" srcOrd="0" destOrd="0" presId="urn:microsoft.com/office/officeart/2008/layout/HalfCircleOrganizationChart"/>
    <dgm:cxn modelId="{AF54E77C-2F19-4AC0-AFD9-B830E274165F}" type="presOf" srcId="{1D244653-2238-4EA4-82F4-89DE61AD31BC}" destId="{8306F080-0ABF-4087-B981-899A8F643A7A}" srcOrd="1" destOrd="0" presId="urn:microsoft.com/office/officeart/2008/layout/HalfCircleOrganizationChart"/>
    <dgm:cxn modelId="{04C3CC0C-CC39-4DCC-B31A-9C514DA9E01C}" srcId="{658CD5FA-649D-409A-AB13-5590FFB290F1}" destId="{A866F0C3-EE89-4A00-9F86-DE76FA9C32F5}" srcOrd="0" destOrd="0" parTransId="{62BDF331-94DF-485C-BC5C-916C3905C7F2}" sibTransId="{C41F2E6E-50FC-41EC-AC54-A3C1CB5EB4A4}"/>
    <dgm:cxn modelId="{3D5B83A4-6861-4EA6-8487-D5FDA04B91EF}" type="presOf" srcId="{A866F0C3-EE89-4A00-9F86-DE76FA9C32F5}" destId="{842762DC-FA19-4418-AF97-9C33B906F2D8}" srcOrd="1" destOrd="0" presId="urn:microsoft.com/office/officeart/2008/layout/HalfCircleOrganizationChart"/>
    <dgm:cxn modelId="{2E9293FF-BA3E-4C12-82D7-A8A2E8EA30A0}" srcId="{658CD5FA-649D-409A-AB13-5590FFB290F1}" destId="{38731D6D-5C8D-443E-A8A3-65A9E3716F3E}" srcOrd="3" destOrd="0" parTransId="{DF36BC72-E341-4A43-8E0F-050A19CA0110}" sibTransId="{A3B5EDA5-CFC0-476C-B16C-1EA19363EB90}"/>
    <dgm:cxn modelId="{A7A01269-6661-4DAE-8577-1A5D4CC953AF}" type="presOf" srcId="{F38AD4C5-235E-4450-BFD9-70E9C2CE6F84}" destId="{426B9F1B-146F-47F4-B226-1A6B9193722B}" srcOrd="1" destOrd="0" presId="urn:microsoft.com/office/officeart/2008/layout/HalfCircleOrganizationChart"/>
    <dgm:cxn modelId="{4920297E-545A-4A9C-8BD4-D6A7E3D80311}" type="presOf" srcId="{38731D6D-5C8D-443E-A8A3-65A9E3716F3E}" destId="{D643637E-2504-4719-AB55-0E4043F075E5}" srcOrd="1" destOrd="0" presId="urn:microsoft.com/office/officeart/2008/layout/HalfCircleOrganizationChart"/>
    <dgm:cxn modelId="{612DB2BE-E18A-4AFF-B17E-A916DC49282A}" type="presOf" srcId="{38731D6D-5C8D-443E-A8A3-65A9E3716F3E}" destId="{0DC78DDD-E887-4E62-8747-752A81A12A78}" srcOrd="0" destOrd="0" presId="urn:microsoft.com/office/officeart/2008/layout/HalfCircleOrganizationChart"/>
    <dgm:cxn modelId="{7A7AE434-FD3C-4E07-9591-056D38BFD141}" type="presOf" srcId="{A866F0C3-EE89-4A00-9F86-DE76FA9C32F5}" destId="{2EA17D2A-CC6E-401B-8A5A-4A94355B0CCF}" srcOrd="0" destOrd="0" presId="urn:microsoft.com/office/officeart/2008/layout/HalfCircleOrganizationChart"/>
    <dgm:cxn modelId="{AF62C59F-C9AB-4575-A5C9-0C85D4686674}" srcId="{658CD5FA-649D-409A-AB13-5590FFB290F1}" destId="{1D244653-2238-4EA4-82F4-89DE61AD31BC}" srcOrd="1" destOrd="0" parTransId="{5153D895-3A1D-4D89-8A6C-394F2E5AFB08}" sibTransId="{FA03C3EB-97DE-4D3A-873A-2775DEB4C561}"/>
    <dgm:cxn modelId="{74408CFD-7DAC-40AA-B9BC-BAD71AEA5F14}" type="presOf" srcId="{FD41BEA5-4598-4803-B3D4-E724E987CACC}" destId="{7C81A189-6495-486C-B83E-D8407117B184}" srcOrd="1" destOrd="0" presId="urn:microsoft.com/office/officeart/2008/layout/HalfCircleOrganizationChart"/>
    <dgm:cxn modelId="{027EABEA-6825-4508-8901-2D8266452E54}" type="presOf" srcId="{FD41BEA5-4598-4803-B3D4-E724E987CACC}" destId="{797EA80D-53DC-4A0A-B101-15D15B612CED}" srcOrd="0" destOrd="0" presId="urn:microsoft.com/office/officeart/2008/layout/HalfCircleOrganizationChart"/>
    <dgm:cxn modelId="{3FCF01D6-C49C-4662-B738-2CA6123F3947}" type="presOf" srcId="{1D244653-2238-4EA4-82F4-89DE61AD31BC}" destId="{E1028871-8E49-40C0-AB80-D034A857DFB7}" srcOrd="0" destOrd="0" presId="urn:microsoft.com/office/officeart/2008/layout/HalfCircleOrganizationChart"/>
    <dgm:cxn modelId="{276476E9-938F-4116-96B7-BACAC8E8526E}" srcId="{658CD5FA-649D-409A-AB13-5590FFB290F1}" destId="{FD41BEA5-4598-4803-B3D4-E724E987CACC}" srcOrd="2" destOrd="0" parTransId="{B23E819B-5FA2-45C5-8FE4-17AB0D221F30}" sibTransId="{7932AE51-4A74-4458-BB40-3DA7A739400A}"/>
    <dgm:cxn modelId="{846F78BB-43A1-41BF-BF3D-BD067F7C49F0}" type="presOf" srcId="{F38AD4C5-235E-4450-BFD9-70E9C2CE6F84}" destId="{D7227F41-696B-4F9D-9093-6F55F4C69199}" srcOrd="0" destOrd="0" presId="urn:microsoft.com/office/officeart/2008/layout/HalfCircleOrganizationChart"/>
    <dgm:cxn modelId="{59067D15-73B1-48AB-8F95-7CBE19997F41}" srcId="{658CD5FA-649D-409A-AB13-5590FFB290F1}" destId="{F38AD4C5-235E-4450-BFD9-70E9C2CE6F84}" srcOrd="4" destOrd="0" parTransId="{7B210181-429E-4DFD-9A75-5E75432756A9}" sibTransId="{5F8ECA51-A9D8-41DE-A532-81DAECCDD3D2}"/>
    <dgm:cxn modelId="{A22B8052-6B23-402B-97E6-97AB2D327935}" type="presParOf" srcId="{681F603A-D100-4526-80A3-199BDE98D492}" destId="{DB9F1D96-AF47-4237-AE4A-0B3FF2F2AF83}" srcOrd="0" destOrd="0" presId="urn:microsoft.com/office/officeart/2008/layout/HalfCircleOrganizationChart"/>
    <dgm:cxn modelId="{9BF76187-CF37-4A37-A01E-E4B1DDB36D8A}" type="presParOf" srcId="{DB9F1D96-AF47-4237-AE4A-0B3FF2F2AF83}" destId="{70464D5C-F45A-44D9-A8A9-D2105E94E6D4}" srcOrd="0" destOrd="0" presId="urn:microsoft.com/office/officeart/2008/layout/HalfCircleOrganizationChart"/>
    <dgm:cxn modelId="{9283A08D-6960-40F4-98F3-0A6DD0B7A600}" type="presParOf" srcId="{70464D5C-F45A-44D9-A8A9-D2105E94E6D4}" destId="{2EA17D2A-CC6E-401B-8A5A-4A94355B0CCF}" srcOrd="0" destOrd="0" presId="urn:microsoft.com/office/officeart/2008/layout/HalfCircleOrganizationChart"/>
    <dgm:cxn modelId="{DAB1F138-A7EA-4546-B708-B0E03F0644E1}" type="presParOf" srcId="{70464D5C-F45A-44D9-A8A9-D2105E94E6D4}" destId="{8B5164F6-2814-4AAC-A9B5-E835E57F8E8F}" srcOrd="1" destOrd="0" presId="urn:microsoft.com/office/officeart/2008/layout/HalfCircleOrganizationChart"/>
    <dgm:cxn modelId="{23BC52C5-9993-4C71-95EE-E33AB676663D}" type="presParOf" srcId="{70464D5C-F45A-44D9-A8A9-D2105E94E6D4}" destId="{B71B5607-484A-4B63-8E32-CF409195ED96}" srcOrd="2" destOrd="0" presId="urn:microsoft.com/office/officeart/2008/layout/HalfCircleOrganizationChart"/>
    <dgm:cxn modelId="{21037E01-E20C-4313-96A6-285868F2ED6C}" type="presParOf" srcId="{70464D5C-F45A-44D9-A8A9-D2105E94E6D4}" destId="{842762DC-FA19-4418-AF97-9C33B906F2D8}" srcOrd="3" destOrd="0" presId="urn:microsoft.com/office/officeart/2008/layout/HalfCircleOrganizationChart"/>
    <dgm:cxn modelId="{8933C2EA-3057-4FC4-8B78-82C140A62F9E}" type="presParOf" srcId="{DB9F1D96-AF47-4237-AE4A-0B3FF2F2AF83}" destId="{F3F7DB86-F9E9-4A79-84BC-ECFBEFEFCFE7}" srcOrd="1" destOrd="0" presId="urn:microsoft.com/office/officeart/2008/layout/HalfCircleOrganizationChart"/>
    <dgm:cxn modelId="{7F0D5E42-1CF9-4D3A-A101-519B1843AE29}" type="presParOf" srcId="{DB9F1D96-AF47-4237-AE4A-0B3FF2F2AF83}" destId="{477DD406-21FE-4C52-A060-B5F5406262D7}" srcOrd="2" destOrd="0" presId="urn:microsoft.com/office/officeart/2008/layout/HalfCircleOrganizationChart"/>
    <dgm:cxn modelId="{833EB341-C1DA-46FF-8EF4-DEFA380DDEA1}" type="presParOf" srcId="{681F603A-D100-4526-80A3-199BDE98D492}" destId="{C3E3073F-D9F5-4B9E-935E-4A0ED41DC4F7}" srcOrd="1" destOrd="0" presId="urn:microsoft.com/office/officeart/2008/layout/HalfCircleOrganizationChart"/>
    <dgm:cxn modelId="{D1F8A4FA-225E-47A6-8E4D-338954C06DFF}" type="presParOf" srcId="{C3E3073F-D9F5-4B9E-935E-4A0ED41DC4F7}" destId="{F16F773D-8B64-4A40-B4C0-BEFD39B07EBD}" srcOrd="0" destOrd="0" presId="urn:microsoft.com/office/officeart/2008/layout/HalfCircleOrganizationChart"/>
    <dgm:cxn modelId="{F6B21A62-8B11-4AFA-8482-FA17DD4DE6AA}" type="presParOf" srcId="{F16F773D-8B64-4A40-B4C0-BEFD39B07EBD}" destId="{E1028871-8E49-40C0-AB80-D034A857DFB7}" srcOrd="0" destOrd="0" presId="urn:microsoft.com/office/officeart/2008/layout/HalfCircleOrganizationChart"/>
    <dgm:cxn modelId="{0514B46A-F133-4F2E-8709-1009447017A5}" type="presParOf" srcId="{F16F773D-8B64-4A40-B4C0-BEFD39B07EBD}" destId="{763E08CA-B624-4EF8-B8E3-304F446EFA3E}" srcOrd="1" destOrd="0" presId="urn:microsoft.com/office/officeart/2008/layout/HalfCircleOrganizationChart"/>
    <dgm:cxn modelId="{9222BFC9-7122-4AA8-A5F9-74340CF48F0B}" type="presParOf" srcId="{F16F773D-8B64-4A40-B4C0-BEFD39B07EBD}" destId="{1ED0F37D-15CD-4968-A3CA-551BAF9FD338}" srcOrd="2" destOrd="0" presId="urn:microsoft.com/office/officeart/2008/layout/HalfCircleOrganizationChart"/>
    <dgm:cxn modelId="{986E95E7-D668-4829-A579-89824F7E2D3E}" type="presParOf" srcId="{F16F773D-8B64-4A40-B4C0-BEFD39B07EBD}" destId="{8306F080-0ABF-4087-B981-899A8F643A7A}" srcOrd="3" destOrd="0" presId="urn:microsoft.com/office/officeart/2008/layout/HalfCircleOrganizationChart"/>
    <dgm:cxn modelId="{0C9B4083-254A-4E81-A7F1-B4F27EADCB60}" type="presParOf" srcId="{C3E3073F-D9F5-4B9E-935E-4A0ED41DC4F7}" destId="{BBCCE3A2-4DBE-4870-8549-B9AD562AE1D7}" srcOrd="1" destOrd="0" presId="urn:microsoft.com/office/officeart/2008/layout/HalfCircleOrganizationChart"/>
    <dgm:cxn modelId="{01A07597-25C4-4221-9DB5-01620801597D}" type="presParOf" srcId="{C3E3073F-D9F5-4B9E-935E-4A0ED41DC4F7}" destId="{FF38CBF6-4143-47D0-95B5-85E98CD1D4AD}" srcOrd="2" destOrd="0" presId="urn:microsoft.com/office/officeart/2008/layout/HalfCircleOrganizationChart"/>
    <dgm:cxn modelId="{9CEB6C0D-9821-46A5-81CB-A0F9CE5B3978}" type="presParOf" srcId="{681F603A-D100-4526-80A3-199BDE98D492}" destId="{6A80246F-D1B0-4054-B773-A14D24766908}" srcOrd="2" destOrd="0" presId="urn:microsoft.com/office/officeart/2008/layout/HalfCircleOrganizationChart"/>
    <dgm:cxn modelId="{4BE2629B-33E8-47E1-A7F7-ED863A86981F}" type="presParOf" srcId="{6A80246F-D1B0-4054-B773-A14D24766908}" destId="{E0380DAD-7987-4446-87FF-A872B96315F8}" srcOrd="0" destOrd="0" presId="urn:microsoft.com/office/officeart/2008/layout/HalfCircleOrganizationChart"/>
    <dgm:cxn modelId="{8234EA1A-51E9-45DC-B238-6253B5CE947B}" type="presParOf" srcId="{E0380DAD-7987-4446-87FF-A872B96315F8}" destId="{797EA80D-53DC-4A0A-B101-15D15B612CED}" srcOrd="0" destOrd="0" presId="urn:microsoft.com/office/officeart/2008/layout/HalfCircleOrganizationChart"/>
    <dgm:cxn modelId="{29B8573E-8550-4ADB-99B1-3030EFC0318B}" type="presParOf" srcId="{E0380DAD-7987-4446-87FF-A872B96315F8}" destId="{B6850B20-6DA9-4000-9C9F-F8962E5CF16A}" srcOrd="1" destOrd="0" presId="urn:microsoft.com/office/officeart/2008/layout/HalfCircleOrganizationChart"/>
    <dgm:cxn modelId="{6DAA1909-0627-4FED-AA6F-224B030EC85D}" type="presParOf" srcId="{E0380DAD-7987-4446-87FF-A872B96315F8}" destId="{E0A8186E-394A-4C06-B508-15B95E92AEF4}" srcOrd="2" destOrd="0" presId="urn:microsoft.com/office/officeart/2008/layout/HalfCircleOrganizationChart"/>
    <dgm:cxn modelId="{289D9FF5-DA9E-4595-A89C-5697931A23A7}" type="presParOf" srcId="{E0380DAD-7987-4446-87FF-A872B96315F8}" destId="{7C81A189-6495-486C-B83E-D8407117B184}" srcOrd="3" destOrd="0" presId="urn:microsoft.com/office/officeart/2008/layout/HalfCircleOrganizationChart"/>
    <dgm:cxn modelId="{5316EEF7-4464-4B1A-BAAF-15FF15C8CD70}" type="presParOf" srcId="{6A80246F-D1B0-4054-B773-A14D24766908}" destId="{59075D24-8B4B-42CD-BCE9-1C9AD10608A6}" srcOrd="1" destOrd="0" presId="urn:microsoft.com/office/officeart/2008/layout/HalfCircleOrganizationChart"/>
    <dgm:cxn modelId="{8319F9EB-DEE0-4143-92AC-0A8386977B7C}" type="presParOf" srcId="{6A80246F-D1B0-4054-B773-A14D24766908}" destId="{C256A52A-CD49-433D-AC59-414A7BDA34DF}" srcOrd="2" destOrd="0" presId="urn:microsoft.com/office/officeart/2008/layout/HalfCircleOrganizationChart"/>
    <dgm:cxn modelId="{2D9D12FF-6AA4-4055-9073-3095F704D502}" type="presParOf" srcId="{681F603A-D100-4526-80A3-199BDE98D492}" destId="{09981CAD-BC8B-42D4-ADA0-2BA934D7354E}" srcOrd="3" destOrd="0" presId="urn:microsoft.com/office/officeart/2008/layout/HalfCircleOrganizationChart"/>
    <dgm:cxn modelId="{C7FE2B68-B3A3-4000-A8CB-DFEB7413685E}" type="presParOf" srcId="{09981CAD-BC8B-42D4-ADA0-2BA934D7354E}" destId="{C61F1A3C-AEEE-46F2-BC20-B1DFCB1551A4}" srcOrd="0" destOrd="0" presId="urn:microsoft.com/office/officeart/2008/layout/HalfCircleOrganizationChart"/>
    <dgm:cxn modelId="{64C6FC72-FE24-4C3A-8C93-12A2FAD21714}" type="presParOf" srcId="{C61F1A3C-AEEE-46F2-BC20-B1DFCB1551A4}" destId="{0DC78DDD-E887-4E62-8747-752A81A12A78}" srcOrd="0" destOrd="0" presId="urn:microsoft.com/office/officeart/2008/layout/HalfCircleOrganizationChart"/>
    <dgm:cxn modelId="{8DC85622-096D-4F6E-AFD9-ED370603BB0E}" type="presParOf" srcId="{C61F1A3C-AEEE-46F2-BC20-B1DFCB1551A4}" destId="{D7E00F4D-0313-40AD-BD75-554BFCC05320}" srcOrd="1" destOrd="0" presId="urn:microsoft.com/office/officeart/2008/layout/HalfCircleOrganizationChart"/>
    <dgm:cxn modelId="{4F0922D8-A1E3-4ABE-9409-DE801B1D2559}" type="presParOf" srcId="{C61F1A3C-AEEE-46F2-BC20-B1DFCB1551A4}" destId="{A1F817BE-D8E1-4AC8-82A9-DC529666C9BC}" srcOrd="2" destOrd="0" presId="urn:microsoft.com/office/officeart/2008/layout/HalfCircleOrganizationChart"/>
    <dgm:cxn modelId="{31FB4774-3427-47D1-ABC6-7B0A68390E2A}" type="presParOf" srcId="{C61F1A3C-AEEE-46F2-BC20-B1DFCB1551A4}" destId="{D643637E-2504-4719-AB55-0E4043F075E5}" srcOrd="3" destOrd="0" presId="urn:microsoft.com/office/officeart/2008/layout/HalfCircleOrganizationChart"/>
    <dgm:cxn modelId="{2A212B76-B1BD-414F-BC1E-8211075E01C5}" type="presParOf" srcId="{09981CAD-BC8B-42D4-ADA0-2BA934D7354E}" destId="{39C56A02-32DA-410E-AE29-90849256C0EE}" srcOrd="1" destOrd="0" presId="urn:microsoft.com/office/officeart/2008/layout/HalfCircleOrganizationChart"/>
    <dgm:cxn modelId="{32FA6B20-316B-45B0-ACAB-5E231BC43DE3}" type="presParOf" srcId="{09981CAD-BC8B-42D4-ADA0-2BA934D7354E}" destId="{4F00ECE5-BD81-4E8E-B632-84E3B11CC263}" srcOrd="2" destOrd="0" presId="urn:microsoft.com/office/officeart/2008/layout/HalfCircleOrganizationChart"/>
    <dgm:cxn modelId="{C022A84D-73A8-470B-B3C8-7E723A03A59D}" type="presParOf" srcId="{681F603A-D100-4526-80A3-199BDE98D492}" destId="{DB609E20-6285-4481-8C12-824BA58F3F7B}" srcOrd="4" destOrd="0" presId="urn:microsoft.com/office/officeart/2008/layout/HalfCircleOrganizationChart"/>
    <dgm:cxn modelId="{B5376582-88FF-4073-824D-1202BF5098A4}" type="presParOf" srcId="{DB609E20-6285-4481-8C12-824BA58F3F7B}" destId="{9E461B07-4364-48A3-990C-B9C6D01DF45C}" srcOrd="0" destOrd="0" presId="urn:microsoft.com/office/officeart/2008/layout/HalfCircleOrganizationChart"/>
    <dgm:cxn modelId="{7E16BB14-64C9-4827-8DEE-460B17E05E72}" type="presParOf" srcId="{9E461B07-4364-48A3-990C-B9C6D01DF45C}" destId="{D7227F41-696B-4F9D-9093-6F55F4C69199}" srcOrd="0" destOrd="0" presId="urn:microsoft.com/office/officeart/2008/layout/HalfCircleOrganizationChart"/>
    <dgm:cxn modelId="{AD291664-6915-496D-B9A2-DAD5829A0292}" type="presParOf" srcId="{9E461B07-4364-48A3-990C-B9C6D01DF45C}" destId="{3EBCCFF9-D35A-4972-8882-625A6463F0BD}" srcOrd="1" destOrd="0" presId="urn:microsoft.com/office/officeart/2008/layout/HalfCircleOrganizationChart"/>
    <dgm:cxn modelId="{FE4266FD-8A0B-44F9-854A-A96FAD4711F7}" type="presParOf" srcId="{9E461B07-4364-48A3-990C-B9C6D01DF45C}" destId="{FF326173-7622-4E5F-9AB6-F73CFA489BA3}" srcOrd="2" destOrd="0" presId="urn:microsoft.com/office/officeart/2008/layout/HalfCircleOrganizationChart"/>
    <dgm:cxn modelId="{5E0AFDF2-7E89-4DDB-AF28-6B4A6FE3408F}" type="presParOf" srcId="{9E461B07-4364-48A3-990C-B9C6D01DF45C}" destId="{426B9F1B-146F-47F4-B226-1A6B9193722B}" srcOrd="3" destOrd="0" presId="urn:microsoft.com/office/officeart/2008/layout/HalfCircleOrganizationChart"/>
    <dgm:cxn modelId="{F5580121-7D07-42C5-974D-0D81ADF88F41}" type="presParOf" srcId="{DB609E20-6285-4481-8C12-824BA58F3F7B}" destId="{719AC13F-DB74-4ABC-AC07-4A8B69D3F712}" srcOrd="1" destOrd="0" presId="urn:microsoft.com/office/officeart/2008/layout/HalfCircleOrganizationChart"/>
    <dgm:cxn modelId="{A95E59A6-DC83-4AAE-BEF6-8C645E800DDE}" type="presParOf" srcId="{DB609E20-6285-4481-8C12-824BA58F3F7B}" destId="{05720BE9-5E77-4C4A-857F-6F0A08ED264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420036" cy="1420036"/>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710018" y="0"/>
          <a:ext cx="7319493" cy="142003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a:t>Employee Performance Analysis Using Excel</a:t>
          </a:r>
        </a:p>
      </dsp:txBody>
      <dsp:txXfrm>
        <a:off x="710018" y="0"/>
        <a:ext cx="7319493" cy="1420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7EC0C-C649-412A-9E9E-9D4A973A7E92}">
      <dsp:nvSpPr>
        <dsp:cNvPr id="0" name=""/>
        <dsp:cNvSpPr/>
      </dsp:nvSpPr>
      <dsp:spPr>
        <a:xfrm>
          <a:off x="751398" y="0"/>
          <a:ext cx="8515846" cy="320179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D69825B-7953-4431-B060-B32157CC1A77}">
      <dsp:nvSpPr>
        <dsp:cNvPr id="0" name=""/>
        <dsp:cNvSpPr/>
      </dsp:nvSpPr>
      <dsp:spPr>
        <a:xfrm>
          <a:off x="1314" y="960537"/>
          <a:ext cx="1582504" cy="128071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Data Collection</a:t>
          </a:r>
        </a:p>
      </dsp:txBody>
      <dsp:txXfrm>
        <a:off x="63833" y="1023056"/>
        <a:ext cx="1457466" cy="1155678"/>
      </dsp:txXfrm>
    </dsp:sp>
    <dsp:sp modelId="{C7242683-9149-476D-B610-BC9367987F03}">
      <dsp:nvSpPr>
        <dsp:cNvPr id="0" name=""/>
        <dsp:cNvSpPr/>
      </dsp:nvSpPr>
      <dsp:spPr>
        <a:xfrm>
          <a:off x="1688016" y="960537"/>
          <a:ext cx="1582504" cy="128071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Data Analysis</a:t>
          </a:r>
        </a:p>
      </dsp:txBody>
      <dsp:txXfrm>
        <a:off x="1750535" y="1023056"/>
        <a:ext cx="1457466" cy="1155678"/>
      </dsp:txXfrm>
    </dsp:sp>
    <dsp:sp modelId="{593FC287-ECF4-4BE0-BDCF-CFBD97FC6D72}">
      <dsp:nvSpPr>
        <dsp:cNvPr id="0" name=""/>
        <dsp:cNvSpPr/>
      </dsp:nvSpPr>
      <dsp:spPr>
        <a:xfrm>
          <a:off x="3374718" y="960537"/>
          <a:ext cx="1582504" cy="128071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Visualization</a:t>
          </a:r>
        </a:p>
      </dsp:txBody>
      <dsp:txXfrm>
        <a:off x="3437237" y="1023056"/>
        <a:ext cx="1457466" cy="1155678"/>
      </dsp:txXfrm>
    </dsp:sp>
    <dsp:sp modelId="{3D1BA9DB-A813-461B-8378-0014D4A11749}">
      <dsp:nvSpPr>
        <dsp:cNvPr id="0" name=""/>
        <dsp:cNvSpPr/>
      </dsp:nvSpPr>
      <dsp:spPr>
        <a:xfrm>
          <a:off x="5061420" y="960537"/>
          <a:ext cx="1582504" cy="128071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Training and Upskilling</a:t>
          </a:r>
        </a:p>
      </dsp:txBody>
      <dsp:txXfrm>
        <a:off x="5123939" y="1023056"/>
        <a:ext cx="1457466" cy="1155678"/>
      </dsp:txXfrm>
    </dsp:sp>
    <dsp:sp modelId="{F49347F0-DFFF-4DA7-855E-0004DA97CCFF}">
      <dsp:nvSpPr>
        <dsp:cNvPr id="0" name=""/>
        <dsp:cNvSpPr/>
      </dsp:nvSpPr>
      <dsp:spPr>
        <a:xfrm>
          <a:off x="6748122" y="960537"/>
          <a:ext cx="1582504" cy="128071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Implementation Plan</a:t>
          </a:r>
        </a:p>
      </dsp:txBody>
      <dsp:txXfrm>
        <a:off x="6810641" y="1023056"/>
        <a:ext cx="1457466" cy="1155678"/>
      </dsp:txXfrm>
    </dsp:sp>
    <dsp:sp modelId="{567D69F7-7EEF-4DD6-86CF-12D55CB0558C}">
      <dsp:nvSpPr>
        <dsp:cNvPr id="0" name=""/>
        <dsp:cNvSpPr/>
      </dsp:nvSpPr>
      <dsp:spPr>
        <a:xfrm>
          <a:off x="8434824" y="960537"/>
          <a:ext cx="1582504" cy="128071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Challenges and Risks</a:t>
          </a:r>
        </a:p>
      </dsp:txBody>
      <dsp:txXfrm>
        <a:off x="8497343" y="1023056"/>
        <a:ext cx="1457466" cy="1155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164F6-2814-4AAC-A9B5-E835E57F8E8F}">
      <dsp:nvSpPr>
        <dsp:cNvPr id="0" name=""/>
        <dsp:cNvSpPr/>
      </dsp:nvSpPr>
      <dsp:spPr>
        <a:xfrm>
          <a:off x="422258" y="854039"/>
          <a:ext cx="842834" cy="1188734"/>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1B5607-484A-4B63-8E32-CF409195ED96}">
      <dsp:nvSpPr>
        <dsp:cNvPr id="0" name=""/>
        <dsp:cNvSpPr/>
      </dsp:nvSpPr>
      <dsp:spPr>
        <a:xfrm>
          <a:off x="422258" y="854039"/>
          <a:ext cx="842834" cy="1188734"/>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A17D2A-CC6E-401B-8A5A-4A94355B0CCF}">
      <dsp:nvSpPr>
        <dsp:cNvPr id="0" name=""/>
        <dsp:cNvSpPr/>
      </dsp:nvSpPr>
      <dsp:spPr>
        <a:xfrm>
          <a:off x="841" y="1068011"/>
          <a:ext cx="1685669" cy="760789"/>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Human Resources (HR) Department  </a:t>
          </a:r>
        </a:p>
      </dsp:txBody>
      <dsp:txXfrm>
        <a:off x="841" y="1068011"/>
        <a:ext cx="1685669" cy="760789"/>
      </dsp:txXfrm>
    </dsp:sp>
    <dsp:sp modelId="{763E08CA-B624-4EF8-B8E3-304F446EFA3E}">
      <dsp:nvSpPr>
        <dsp:cNvPr id="0" name=""/>
        <dsp:cNvSpPr/>
      </dsp:nvSpPr>
      <dsp:spPr>
        <a:xfrm>
          <a:off x="2461918" y="854039"/>
          <a:ext cx="842834" cy="1148488"/>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D0F37D-15CD-4968-A3CA-551BAF9FD338}">
      <dsp:nvSpPr>
        <dsp:cNvPr id="0" name=""/>
        <dsp:cNvSpPr/>
      </dsp:nvSpPr>
      <dsp:spPr>
        <a:xfrm>
          <a:off x="2461918" y="854039"/>
          <a:ext cx="842834" cy="1148488"/>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028871-8E49-40C0-AB80-D034A857DFB7}">
      <dsp:nvSpPr>
        <dsp:cNvPr id="0" name=""/>
        <dsp:cNvSpPr/>
      </dsp:nvSpPr>
      <dsp:spPr>
        <a:xfrm>
          <a:off x="2040501" y="1060767"/>
          <a:ext cx="1685669" cy="735032"/>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Department Managers (Sales &amp; Production)</a:t>
          </a:r>
        </a:p>
      </dsp:txBody>
      <dsp:txXfrm>
        <a:off x="2040501" y="1060767"/>
        <a:ext cx="1685669" cy="735032"/>
      </dsp:txXfrm>
    </dsp:sp>
    <dsp:sp modelId="{B6850B20-6DA9-4000-9C9F-F8962E5CF16A}">
      <dsp:nvSpPr>
        <dsp:cNvPr id="0" name=""/>
        <dsp:cNvSpPr/>
      </dsp:nvSpPr>
      <dsp:spPr>
        <a:xfrm>
          <a:off x="4501578" y="854039"/>
          <a:ext cx="842834" cy="1158552"/>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A8186E-394A-4C06-B508-15B95E92AEF4}">
      <dsp:nvSpPr>
        <dsp:cNvPr id="0" name=""/>
        <dsp:cNvSpPr/>
      </dsp:nvSpPr>
      <dsp:spPr>
        <a:xfrm>
          <a:off x="4501578" y="854039"/>
          <a:ext cx="842834" cy="1158552"/>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7EA80D-53DC-4A0A-B101-15D15B612CED}">
      <dsp:nvSpPr>
        <dsp:cNvPr id="0" name=""/>
        <dsp:cNvSpPr/>
      </dsp:nvSpPr>
      <dsp:spPr>
        <a:xfrm>
          <a:off x="4080161" y="1062578"/>
          <a:ext cx="1685669" cy="741473"/>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Senior Leadership/Executives</a:t>
          </a:r>
        </a:p>
      </dsp:txBody>
      <dsp:txXfrm>
        <a:off x="4080161" y="1062578"/>
        <a:ext cx="1685669" cy="741473"/>
      </dsp:txXfrm>
    </dsp:sp>
    <dsp:sp modelId="{D7E00F4D-0313-40AD-BD75-554BFCC05320}">
      <dsp:nvSpPr>
        <dsp:cNvPr id="0" name=""/>
        <dsp:cNvSpPr/>
      </dsp:nvSpPr>
      <dsp:spPr>
        <a:xfrm>
          <a:off x="6541238" y="854039"/>
          <a:ext cx="842834" cy="1108243"/>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F817BE-D8E1-4AC8-82A9-DC529666C9BC}">
      <dsp:nvSpPr>
        <dsp:cNvPr id="0" name=""/>
        <dsp:cNvSpPr/>
      </dsp:nvSpPr>
      <dsp:spPr>
        <a:xfrm>
          <a:off x="6541238" y="854039"/>
          <a:ext cx="842834" cy="1108243"/>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C78DDD-E887-4E62-8747-752A81A12A78}">
      <dsp:nvSpPr>
        <dsp:cNvPr id="0" name=""/>
        <dsp:cNvSpPr/>
      </dsp:nvSpPr>
      <dsp:spPr>
        <a:xfrm>
          <a:off x="6119821" y="1053523"/>
          <a:ext cx="1685669" cy="709275"/>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Employees</a:t>
          </a:r>
        </a:p>
      </dsp:txBody>
      <dsp:txXfrm>
        <a:off x="6119821" y="1053523"/>
        <a:ext cx="1685669" cy="709275"/>
      </dsp:txXfrm>
    </dsp:sp>
    <dsp:sp modelId="{3EBCCFF9-D35A-4972-8882-625A6463F0BD}">
      <dsp:nvSpPr>
        <dsp:cNvPr id="0" name=""/>
        <dsp:cNvSpPr/>
      </dsp:nvSpPr>
      <dsp:spPr>
        <a:xfrm>
          <a:off x="8580898" y="854039"/>
          <a:ext cx="842834" cy="1148488"/>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326173-7622-4E5F-9AB6-F73CFA489BA3}">
      <dsp:nvSpPr>
        <dsp:cNvPr id="0" name=""/>
        <dsp:cNvSpPr/>
      </dsp:nvSpPr>
      <dsp:spPr>
        <a:xfrm>
          <a:off x="8580898" y="854039"/>
          <a:ext cx="842834" cy="1148488"/>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227F41-696B-4F9D-9093-6F55F4C69199}">
      <dsp:nvSpPr>
        <dsp:cNvPr id="0" name=""/>
        <dsp:cNvSpPr/>
      </dsp:nvSpPr>
      <dsp:spPr>
        <a:xfrm>
          <a:off x="8159481" y="1060767"/>
          <a:ext cx="1685669" cy="735032"/>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Finance/Compensation Teams</a:t>
          </a:r>
        </a:p>
      </dsp:txBody>
      <dsp:txXfrm>
        <a:off x="8159481" y="1060767"/>
        <a:ext cx="1685669" cy="735032"/>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err="1" smtClean="0"/>
              <a:t>ASHWINI</a:t>
            </a:r>
            <a:r>
              <a:rPr lang="en-US" sz="2400" dirty="0" smtClean="0"/>
              <a:t> A </a:t>
            </a:r>
            <a:endParaRPr lang="en-US" sz="2400" dirty="0"/>
          </a:p>
          <a:p>
            <a:r>
              <a:rPr lang="en-US" sz="2400" dirty="0"/>
              <a:t>REGISTER NO.:  </a:t>
            </a:r>
            <a:r>
              <a:rPr lang="en-US" sz="2400" dirty="0" smtClean="0"/>
              <a:t>312204559</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12" name="Graphic 11" descr="Bar graph with upward trend">
            <a:extLst>
              <a:ext uri="{FF2B5EF4-FFF2-40B4-BE49-F238E27FC236}">
                <a16:creationId xmlns:a16="http://schemas.microsoft.com/office/drawing/2014/main" xmlns="" id="{E76309ED-4510-4DE5-9011-836C473AC25E}"/>
              </a:ext>
            </a:extLst>
          </p:cNvPr>
          <p:cNvPicPr>
            <a:picLocks noChangeAspect="1"/>
          </p:cNvPicPr>
          <p:nvPr/>
        </p:nvPicPr>
        <p:blipFill>
          <a:blip r:embed="rId2">
            <a:extLst>
              <a:ext uri="{96DAC541-7B7A-43D3-8B79-37D633B846F1}">
                <asvg:svgBlip xmlns:asvg="http://schemas.microsoft.com/office/drawing/2016/SVG/main" xmlns="" r:embed="rId6"/>
              </a:ext>
            </a:extLst>
          </a:blip>
          <a:stretch>
            <a:fillRect/>
          </a:stretch>
        </p:blipFill>
        <p:spPr>
          <a:xfrm>
            <a:off x="3843130" y="620691"/>
            <a:ext cx="914400" cy="914400"/>
          </a:xfrm>
          <a:prstGeom prst="rect">
            <a:avLst/>
          </a:prstGeom>
        </p:spPr>
      </p:pic>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7C9FA04B-F970-42B9-B700-125D30855202}"/>
              </a:ext>
            </a:extLst>
          </p:cNvPr>
          <p:cNvGraphicFramePr>
            <a:graphicFrameLocks/>
          </p:cNvGraphicFramePr>
          <p:nvPr>
            <p:extLst>
              <p:ext uri="{D42A27DB-BD31-4B8C-83A1-F6EECF244321}">
                <p14:modId xmlns:p14="http://schemas.microsoft.com/office/powerpoint/2010/main" val="3936142295"/>
              </p:ext>
            </p:extLst>
          </p:nvPr>
        </p:nvGraphicFramePr>
        <p:xfrm>
          <a:off x="1067578" y="1948287"/>
          <a:ext cx="7379903" cy="3854003"/>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5455" y="4215267"/>
            <a:ext cx="1904762" cy="1904762"/>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a:extLst>
              <a:ext uri="{FF2B5EF4-FFF2-40B4-BE49-F238E27FC236}">
                <a16:creationId xmlns:a16="http://schemas.microsoft.com/office/drawing/2014/main" xmlns="" id="{CCB847A8-F472-4F31-9D34-1D1354BD7AE5}"/>
              </a:ext>
            </a:extLst>
          </p:cNvPr>
          <p:cNvSpPr txBox="1"/>
          <p:nvPr/>
        </p:nvSpPr>
        <p:spPr>
          <a:xfrm>
            <a:off x="596348" y="1201051"/>
            <a:ext cx="6665844" cy="369332"/>
          </a:xfrm>
          <a:prstGeom prst="rect">
            <a:avLst/>
          </a:prstGeom>
          <a:noFill/>
        </p:spPr>
        <p:txBody>
          <a:bodyPr wrap="square" rtlCol="0">
            <a:spAutoFit/>
          </a:bodyPr>
          <a:lstStyle/>
          <a:p>
            <a:r>
              <a:rPr lang="en-US" dirty="0"/>
              <a:t>[WORKFORCE DISTRIBUTION CHART]</a:t>
            </a:r>
          </a:p>
        </p:txBody>
      </p:sp>
      <p:sp>
        <p:nvSpPr>
          <p:cNvPr id="6" name="TextBox 5">
            <a:extLst>
              <a:ext uri="{FF2B5EF4-FFF2-40B4-BE49-F238E27FC236}">
                <a16:creationId xmlns:a16="http://schemas.microsoft.com/office/drawing/2014/main" xmlns="" id="{3798B7E3-BB5E-4DD4-9568-7D1A7E31D968}"/>
              </a:ext>
            </a:extLst>
          </p:cNvPr>
          <p:cNvSpPr txBox="1"/>
          <p:nvPr/>
        </p:nvSpPr>
        <p:spPr>
          <a:xfrm>
            <a:off x="410817" y="2016061"/>
            <a:ext cx="10018643" cy="4401205"/>
          </a:xfrm>
          <a:prstGeom prst="rect">
            <a:avLst/>
          </a:prstGeom>
          <a:noFill/>
        </p:spPr>
        <p:txBody>
          <a:bodyPr wrap="square" rtlCol="0">
            <a:spAutoFit/>
          </a:bodyPr>
          <a:lstStyle/>
          <a:p>
            <a:r>
              <a:rPr lang="en-US" sz="2000" dirty="0"/>
              <a:t>The pivot chart highlights a significant imbalance in the workforce distribution across job functions. The most notable observation is the overrepresentation of "Laborers" with three employees, whereas other critical roles like "Technician," "Engineer," "Administrative," and "Foreman" have only one employee each.</a:t>
            </a:r>
          </a:p>
          <a:p>
            <a:endParaRPr lang="en-US" sz="2000" dirty="0"/>
          </a:p>
          <a:p>
            <a:r>
              <a:rPr lang="en-US" sz="2000" dirty="0"/>
              <a:t>This suggests:</a:t>
            </a:r>
          </a:p>
          <a:p>
            <a:r>
              <a:rPr lang="en-US" sz="2000" dirty="0"/>
              <a:t>1.Understaffing in Specialized Roles</a:t>
            </a:r>
          </a:p>
          <a:p>
            <a:r>
              <a:rPr lang="en-US" sz="2000" dirty="0"/>
              <a:t>2.Overrepresentation of Laborers</a:t>
            </a:r>
          </a:p>
          <a:p>
            <a:endParaRPr lang="en-US" sz="2000" dirty="0"/>
          </a:p>
          <a:p>
            <a:r>
              <a:rPr lang="en-US" sz="2000" dirty="0"/>
              <a:t>To maintain operational stability, improve productivity, and mitigate risk, the organization should consider redistributing resources by increasing headcount in specialized roles and balancing the labor force appropriately. This would result in a more efficient workforce, better equipped to meet the organization's technical and administrative demands.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89" y="1758217"/>
            <a:ext cx="7456122" cy="4593439"/>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val="624755334"/>
              </p:ext>
            </p:extLst>
          </p:nvPr>
        </p:nvGraphicFramePr>
        <p:xfrm>
          <a:off x="702365" y="2623930"/>
          <a:ext cx="8029511" cy="142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xmlns="" id="{C88AC415-C681-421E-B395-E370663BDE66}"/>
              </a:ext>
            </a:extLst>
          </p:cNvPr>
          <p:cNvSpPr>
            <a:spLocks noGrp="1"/>
          </p:cNvSpPr>
          <p:nvPr>
            <p:ph type="body" idx="1"/>
          </p:nvPr>
        </p:nvSpPr>
        <p:spPr>
          <a:xfrm>
            <a:off x="438796" y="1818162"/>
            <a:ext cx="10123187" cy="4445952"/>
          </a:xfrm>
          <a:ln>
            <a:solidFill>
              <a:schemeClr val="bg1"/>
            </a:solidFill>
          </a:ln>
        </p:spPr>
        <p:txBody>
          <a:bodyPr>
            <a:normAutofit lnSpcReduction="10000"/>
          </a:bodyPr>
          <a:lstStyle/>
          <a:p>
            <a:pPr marL="342900" indent="-342900">
              <a:buFont typeface="Wingdings" panose="05000000000000000000" pitchFamily="2" charset="2"/>
              <a:buChar char="q"/>
            </a:pPr>
            <a:r>
              <a:rPr lang="en-US" dirty="0">
                <a:solidFill>
                  <a:schemeClr val="tx1"/>
                </a:solidFill>
                <a:effectLst>
                  <a:outerShdw blurRad="38100" dist="38100" dir="2700000" algn="tl">
                    <a:srgbClr val="000000">
                      <a:alpha val="43137"/>
                    </a:srgbClr>
                  </a:outerShdw>
                </a:effectLst>
              </a:rPr>
              <a:t>OVERREPRESENTATION OF LABORERS</a:t>
            </a:r>
            <a:r>
              <a:rPr lang="en-US" dirty="0">
                <a:solidFill>
                  <a:schemeClr val="tx1"/>
                </a:solidFill>
              </a:rPr>
              <a:t>: There are three employees assigned the job function "Laborer," which is more than any other role. This might indicate that the workforce is skewed towards more manual or entry-level jobs</a:t>
            </a:r>
            <a:r>
              <a:rPr lang="en-US" dirty="0" smtClean="0">
                <a:solidFill>
                  <a:schemeClr val="tx1"/>
                </a:solidFill>
              </a:rPr>
              <a:t>.</a:t>
            </a:r>
          </a:p>
          <a:p>
            <a:pPr marL="457200" indent="-457200">
              <a:buAutoNum type="arabicPeriod"/>
            </a:pPr>
            <a:endParaRPr lang="en-US" dirty="0">
              <a:solidFill>
                <a:schemeClr val="tx1"/>
              </a:solidFill>
            </a:endParaRPr>
          </a:p>
          <a:p>
            <a:pPr marL="342900" indent="-342900">
              <a:buFont typeface="Wingdings" panose="05000000000000000000" pitchFamily="2" charset="2"/>
              <a:buChar char="q"/>
            </a:pPr>
            <a:r>
              <a:rPr lang="en-US" dirty="0">
                <a:solidFill>
                  <a:schemeClr val="tx1"/>
                </a:solidFill>
                <a:effectLst>
                  <a:outerShdw blurRad="38100" dist="38100" dir="2700000" algn="tl">
                    <a:srgbClr val="000000">
                      <a:alpha val="43137"/>
                    </a:srgbClr>
                  </a:outerShdw>
                </a:effectLst>
              </a:rPr>
              <a:t>UNDERREPRESENTATION OF CRITICAL ROLES</a:t>
            </a:r>
            <a:r>
              <a:rPr lang="en-US" dirty="0">
                <a:solidFill>
                  <a:schemeClr val="tx1"/>
                </a:solidFill>
              </a:rPr>
              <a:t>: There is only one employee each for crucial roles like "Technician," "Engineer," "Foreman," and "Administrative." These roles often require specialized skills and are vital for the operations, so having only one person in each of these positions might create bottlenecks or dependencies on single individuals</a:t>
            </a:r>
            <a:r>
              <a:rPr lang="en-US" dirty="0" smtClean="0">
                <a:solidFill>
                  <a:schemeClr val="tx1"/>
                </a:solidFill>
              </a:rPr>
              <a:t>.</a:t>
            </a:r>
          </a:p>
          <a:p>
            <a:pPr marL="457200" indent="-457200">
              <a:buAutoNum type="arabicPeriod"/>
            </a:pPr>
            <a:endParaRPr lang="en-US" dirty="0">
              <a:solidFill>
                <a:schemeClr val="tx1"/>
              </a:solidFill>
            </a:endParaRPr>
          </a:p>
          <a:p>
            <a:pPr marL="342900" indent="-342900">
              <a:buFont typeface="Wingdings" panose="05000000000000000000" pitchFamily="2" charset="2"/>
              <a:buChar char="q"/>
            </a:pPr>
            <a:r>
              <a:rPr lang="en-US" dirty="0">
                <a:solidFill>
                  <a:schemeClr val="tx1"/>
                </a:solidFill>
                <a:effectLst>
                  <a:outerShdw blurRad="38100" dist="38100" dir="2700000" algn="tl">
                    <a:srgbClr val="000000">
                      <a:alpha val="43137"/>
                    </a:srgbClr>
                  </a:outerShdw>
                </a:effectLst>
              </a:rPr>
              <a:t>POSSIBLE GAPS IN MANAGEMENT</a:t>
            </a:r>
            <a:r>
              <a:rPr lang="en-US" dirty="0">
                <a:solidFill>
                  <a:schemeClr val="tx1"/>
                </a:solidFill>
              </a:rPr>
              <a:t>: If there are no additional management or supervisory roles (besides "Foreman"), it might suggest a lack of leadership structure to oversee labor or technician tasks.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4" name="TextBox 3">
            <a:extLst>
              <a:ext uri="{FF2B5EF4-FFF2-40B4-BE49-F238E27FC236}">
                <a16:creationId xmlns:a16="http://schemas.microsoft.com/office/drawing/2014/main" xmlns="" id="{277175D0-1FA7-485F-8F71-2950A0A752E6}"/>
              </a:ext>
            </a:extLst>
          </p:cNvPr>
          <p:cNvSpPr txBox="1"/>
          <p:nvPr/>
        </p:nvSpPr>
        <p:spPr>
          <a:xfrm>
            <a:off x="351182" y="1010904"/>
            <a:ext cx="7805531" cy="369332"/>
          </a:xfrm>
          <a:prstGeom prst="rect">
            <a:avLst/>
          </a:prstGeom>
          <a:noFill/>
        </p:spPr>
        <p:txBody>
          <a:bodyPr wrap="square" rtlCol="0">
            <a:spAutoFit/>
          </a:bodyPr>
          <a:lstStyle/>
          <a:p>
            <a:r>
              <a:rPr lang="en-US" dirty="0"/>
              <a:t>[Workforce Analysis and Optimization]</a:t>
            </a:r>
          </a:p>
        </p:txBody>
      </p:sp>
      <p:graphicFrame>
        <p:nvGraphicFramePr>
          <p:cNvPr id="8" name="Diagram 7">
            <a:extLst>
              <a:ext uri="{FF2B5EF4-FFF2-40B4-BE49-F238E27FC236}">
                <a16:creationId xmlns:a16="http://schemas.microsoft.com/office/drawing/2014/main" xmlns="" id="{AA1CFD23-E7A6-4845-AB6E-1B2385EA2B24}"/>
              </a:ext>
            </a:extLst>
          </p:cNvPr>
          <p:cNvGraphicFramePr/>
          <p:nvPr>
            <p:extLst>
              <p:ext uri="{D42A27DB-BD31-4B8C-83A1-F6EECF244321}">
                <p14:modId xmlns:p14="http://schemas.microsoft.com/office/powerpoint/2010/main" val="1637267498"/>
              </p:ext>
            </p:extLst>
          </p:nvPr>
        </p:nvGraphicFramePr>
        <p:xfrm>
          <a:off x="185529" y="3041375"/>
          <a:ext cx="10018643" cy="3201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6DE2E7B1-C38D-495A-B267-35964A366B1A}"/>
              </a:ext>
            </a:extLst>
          </p:cNvPr>
          <p:cNvSpPr txBox="1"/>
          <p:nvPr/>
        </p:nvSpPr>
        <p:spPr>
          <a:xfrm>
            <a:off x="351182" y="1736229"/>
            <a:ext cx="10018643" cy="1631216"/>
          </a:xfrm>
          <a:prstGeom prst="rect">
            <a:avLst/>
          </a:prstGeom>
          <a:noFill/>
        </p:spPr>
        <p:txBody>
          <a:bodyPr wrap="square" rtlCol="0">
            <a:spAutoFit/>
          </a:bodyPr>
          <a:lstStyle/>
          <a:p>
            <a:r>
              <a:rPr lang="en-US" sz="2000" dirty="0"/>
              <a:t>The aim of this project is to analyze the current workforce distribution across job functions, identify any imbalances or inefficiencies, and recommend strategies for optimizing workforce allocation. The goal is to ensure the organization has the right mix of employees in both technical and administrative roles to improve operational efficiency</a:t>
            </a: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3483454992"/>
              </p:ext>
            </p:extLst>
          </p:nvPr>
        </p:nvGraphicFramePr>
        <p:xfrm>
          <a:off x="225287" y="1751527"/>
          <a:ext cx="9845992" cy="289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1007164" y="2362620"/>
            <a:ext cx="8256106" cy="3724096"/>
          </a:xfrm>
          <a:prstGeom prst="rect">
            <a:avLst/>
          </a:prstGeom>
          <a:noFill/>
        </p:spPr>
        <p:txBody>
          <a:bodyPr wrap="square" rtlCol="0">
            <a:spAutoFit/>
          </a:bodyPr>
          <a:lstStyle/>
          <a:p>
            <a:r>
              <a:rPr lang="en-US" sz="2000" u="sng" dirty="0">
                <a:effectLst>
                  <a:outerShdw blurRad="38100" dist="38100" dir="2700000" algn="tl">
                    <a:srgbClr val="000000">
                      <a:alpha val="43137"/>
                    </a:srgbClr>
                  </a:outerShdw>
                </a:effectLst>
              </a:rPr>
              <a:t>Filtering</a:t>
            </a:r>
            <a:r>
              <a:rPr lang="en-US" sz="2000" dirty="0">
                <a:effectLst>
                  <a:outerShdw blurRad="38100" dist="38100" dir="2700000" algn="tl">
                    <a:srgbClr val="000000">
                      <a:alpha val="43137"/>
                    </a:srgbClr>
                  </a:outerShdw>
                </a:effectLst>
              </a:rPr>
              <a:t> -</a:t>
            </a:r>
            <a:r>
              <a:rPr lang="en-US" sz="2000" dirty="0"/>
              <a:t> Remove missing values.</a:t>
            </a:r>
          </a:p>
          <a:p>
            <a:endParaRPr lang="en-US" sz="2000" dirty="0"/>
          </a:p>
          <a:p>
            <a:r>
              <a:rPr lang="en-US" sz="2000" u="sng" dirty="0">
                <a:effectLst>
                  <a:outerShdw blurRad="38100" dist="38100" dir="2700000" algn="tl">
                    <a:srgbClr val="000000">
                      <a:alpha val="43137"/>
                    </a:srgbClr>
                  </a:outerShdw>
                </a:effectLst>
              </a:rPr>
              <a:t>Conditional</a:t>
            </a:r>
            <a:r>
              <a:rPr lang="en-US" sz="2000" u="sng" dirty="0"/>
              <a:t> </a:t>
            </a:r>
            <a:r>
              <a:rPr lang="en-US" sz="2000" u="sng" dirty="0">
                <a:effectLst>
                  <a:outerShdw blurRad="38100" dist="38100" dir="2700000" algn="tl">
                    <a:srgbClr val="000000">
                      <a:alpha val="43137"/>
                    </a:srgbClr>
                  </a:outerShdw>
                </a:effectLst>
              </a:rPr>
              <a:t>Formatting </a:t>
            </a:r>
            <a:r>
              <a:rPr lang="en-US" sz="2000" dirty="0">
                <a:effectLst>
                  <a:outerShdw blurRad="38100" dist="38100" dir="2700000" algn="tl">
                    <a:srgbClr val="000000">
                      <a:alpha val="43137"/>
                    </a:srgbClr>
                  </a:outerShdw>
                </a:effectLst>
              </a:rPr>
              <a:t>-</a:t>
            </a:r>
            <a:r>
              <a:rPr lang="en-US" sz="2000" dirty="0"/>
              <a:t> Blanks,</a:t>
            </a:r>
            <a:r>
              <a:rPr lang="en-US" dirty="0"/>
              <a:t> Background Color Shading, Data Bars, Values.</a:t>
            </a:r>
          </a:p>
          <a:p>
            <a:endParaRPr lang="en-US" dirty="0"/>
          </a:p>
          <a:p>
            <a:r>
              <a:rPr lang="en-US" sz="2000" u="sng" dirty="0">
                <a:effectLst>
                  <a:outerShdw blurRad="38100" dist="38100" dir="2700000" algn="tl">
                    <a:srgbClr val="000000">
                      <a:alpha val="43137"/>
                    </a:srgbClr>
                  </a:outerShdw>
                </a:effectLst>
              </a:rPr>
              <a:t>Data Filtering and Sorting </a:t>
            </a:r>
            <a:r>
              <a:rPr lang="en-US" sz="2000" dirty="0">
                <a:effectLst>
                  <a:outerShdw blurRad="38100" dist="38100" dir="2700000" algn="tl">
                    <a:srgbClr val="000000">
                      <a:alpha val="43137"/>
                    </a:srgbClr>
                  </a:outerShdw>
                </a:effectLst>
              </a:rPr>
              <a:t>- </a:t>
            </a:r>
            <a:r>
              <a:rPr lang="en-US" sz="2000" dirty="0"/>
              <a:t>Identify specific employee groups, such as those with exceeds, needs improvements and fully meets.</a:t>
            </a:r>
          </a:p>
          <a:p>
            <a:endParaRPr lang="en-US" sz="2000" dirty="0"/>
          </a:p>
          <a:p>
            <a:r>
              <a:rPr lang="en-US" sz="2000" u="sng" dirty="0">
                <a:effectLst>
                  <a:outerShdw blurRad="38100" dist="38100" dir="2700000" algn="tl">
                    <a:srgbClr val="000000">
                      <a:alpha val="43137"/>
                    </a:srgbClr>
                  </a:outerShdw>
                </a:effectLst>
              </a:rPr>
              <a:t>Pivot</a:t>
            </a:r>
            <a:r>
              <a:rPr lang="en-US" sz="2000" u="sng" dirty="0"/>
              <a:t> </a:t>
            </a:r>
            <a:r>
              <a:rPr lang="en-US" sz="2000" u="sng" dirty="0">
                <a:effectLst>
                  <a:outerShdw blurRad="38100" dist="38100" dir="2700000" algn="tl">
                    <a:srgbClr val="000000">
                      <a:alpha val="43137"/>
                    </a:srgbClr>
                  </a:outerShdw>
                </a:effectLst>
              </a:rPr>
              <a:t>table </a:t>
            </a:r>
            <a:r>
              <a:rPr lang="en-US" sz="2000" dirty="0">
                <a:effectLst>
                  <a:outerShdw blurRad="38100" dist="38100" dir="2700000" algn="tl">
                    <a:srgbClr val="000000">
                      <a:alpha val="43137"/>
                    </a:srgbClr>
                  </a:outerShdw>
                </a:effectLst>
              </a:rPr>
              <a:t>-</a:t>
            </a:r>
            <a:r>
              <a:rPr lang="en-US" sz="2000" dirty="0"/>
              <a:t> Summary of employee performance under their current rating .</a:t>
            </a:r>
          </a:p>
          <a:p>
            <a:endParaRPr lang="en-US" sz="2000" dirty="0"/>
          </a:p>
          <a:p>
            <a:r>
              <a:rPr lang="en-US" sz="2000" u="sng" dirty="0">
                <a:effectLst>
                  <a:outerShdw blurRad="38100" dist="38100" dir="2700000" algn="tl">
                    <a:srgbClr val="000000">
                      <a:alpha val="43137"/>
                    </a:srgbClr>
                  </a:outerShdw>
                </a:effectLst>
              </a:rPr>
              <a:t>Graphs</a:t>
            </a:r>
            <a:r>
              <a:rPr lang="en-US" sz="2000" dirty="0">
                <a:effectLst>
                  <a:outerShdw blurRad="38100" dist="38100" dir="2700000" algn="tl">
                    <a:srgbClr val="000000">
                      <a:alpha val="43137"/>
                    </a:srgbClr>
                  </a:outerShdw>
                </a:effectLst>
              </a:rPr>
              <a:t>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a16="http://schemas.microsoft.com/office/drawing/2014/main" xmlns="" id="{61C279D2-DFC8-4A86-979C-28C5BDFD1976}"/>
              </a:ext>
            </a:extLst>
          </p:cNvPr>
          <p:cNvSpPr txBox="1"/>
          <p:nvPr/>
        </p:nvSpPr>
        <p:spPr>
          <a:xfrm>
            <a:off x="490330" y="1595021"/>
            <a:ext cx="9316279" cy="5262979"/>
          </a:xfrm>
          <a:prstGeom prst="rect">
            <a:avLst/>
          </a:prstGeom>
          <a:noFill/>
        </p:spPr>
        <p:txBody>
          <a:bodyPr wrap="square" rtlCol="0">
            <a:spAutoFit/>
          </a:bodyPr>
          <a:lstStyle/>
          <a:p>
            <a:pPr algn="just"/>
            <a:r>
              <a:rPr lang="en-US" sz="2400" u="sng" dirty="0">
                <a:effectLst>
                  <a:outerShdw blurRad="38100" dist="38100" dir="2700000" algn="tl">
                    <a:srgbClr val="000000">
                      <a:alpha val="43137"/>
                    </a:srgbClr>
                  </a:outerShdw>
                </a:effectLst>
              </a:rPr>
              <a:t>EMPLOYEE ID</a:t>
            </a:r>
            <a:r>
              <a:rPr lang="en-US" sz="2400" dirty="0"/>
              <a:t>: Unique identifier for each employee in the organization.</a:t>
            </a:r>
          </a:p>
          <a:p>
            <a:pPr algn="just"/>
            <a:endParaRPr lang="en-US" sz="2400" dirty="0"/>
          </a:p>
          <a:p>
            <a:pPr algn="just"/>
            <a:r>
              <a:rPr lang="en-US" sz="2400" u="sng" dirty="0">
                <a:effectLst>
                  <a:outerShdw blurRad="38100" dist="38100" dir="2700000" algn="tl">
                    <a:srgbClr val="000000">
                      <a:alpha val="43137"/>
                    </a:srgbClr>
                  </a:outerShdw>
                </a:effectLst>
              </a:rPr>
              <a:t>FIRST NAME</a:t>
            </a:r>
            <a:r>
              <a:rPr lang="en-US" sz="2400" dirty="0"/>
              <a:t>: The first name of the employee.</a:t>
            </a:r>
          </a:p>
          <a:p>
            <a:pPr algn="just"/>
            <a:endParaRPr lang="en-US" sz="2400" dirty="0"/>
          </a:p>
          <a:p>
            <a:pPr algn="just"/>
            <a:r>
              <a:rPr lang="en-US" sz="2400" u="sng" dirty="0">
                <a:effectLst>
                  <a:outerShdw blurRad="38100" dist="38100" dir="2700000" algn="tl">
                    <a:srgbClr val="000000">
                      <a:alpha val="43137"/>
                    </a:srgbClr>
                  </a:outerShdw>
                </a:effectLst>
              </a:rPr>
              <a:t>DEPARTMENT TYPE</a:t>
            </a:r>
            <a:r>
              <a:rPr lang="en-US" sz="2400" dirty="0"/>
              <a:t>: The broader category or type of department the employee's work is associated with.</a:t>
            </a:r>
          </a:p>
          <a:p>
            <a:pPr algn="just"/>
            <a:endParaRPr lang="en-US" sz="2400" dirty="0"/>
          </a:p>
          <a:p>
            <a:pPr algn="just"/>
            <a:r>
              <a:rPr lang="en-US" sz="2400" u="sng" dirty="0">
                <a:effectLst>
                  <a:outerShdw blurRad="38100" dist="38100" dir="2700000" algn="tl">
                    <a:srgbClr val="000000">
                      <a:alpha val="43137"/>
                    </a:srgbClr>
                  </a:outerShdw>
                </a:effectLst>
              </a:rPr>
              <a:t>JOB FUNCTION</a:t>
            </a:r>
            <a:r>
              <a:rPr lang="en-US" sz="2400" dirty="0"/>
              <a:t>: A brief description of the employee's primary job function or role.</a:t>
            </a:r>
          </a:p>
          <a:p>
            <a:pPr algn="just"/>
            <a:endParaRPr lang="en-US" sz="2400" dirty="0"/>
          </a:p>
          <a:p>
            <a:pPr algn="just"/>
            <a:r>
              <a:rPr lang="en-US" sz="2400" u="sng" dirty="0">
                <a:effectLst>
                  <a:outerShdw blurRad="38100" dist="38100" dir="2700000" algn="tl">
                    <a:srgbClr val="000000">
                      <a:alpha val="43137"/>
                    </a:srgbClr>
                  </a:outerShdw>
                </a:effectLst>
              </a:rPr>
              <a:t>CURRENT EMPLOYEE RATING</a:t>
            </a:r>
            <a:r>
              <a:rPr lang="en-US" sz="2400" dirty="0"/>
              <a:t>: The current rating or evaluation of the employee's overall performance.</a:t>
            </a:r>
          </a:p>
          <a:p>
            <a:endParaRPr lang="en-US" sz="2400" dirty="0"/>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u="sng"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u="sng"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u="sng"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u="sng" dirty="0">
                <a:effectLst>
                  <a:outerShdw blurRad="38100" dist="38100" dir="2700000" algn="tl">
                    <a:srgbClr val="000000">
                      <a:alpha val="43137"/>
                    </a:srgbClr>
                  </a:outerShdw>
                </a:effectLst>
              </a:rPr>
              <a:t>PIVOT TABLE</a:t>
            </a:r>
            <a:r>
              <a:rPr lang="en-US" sz="2000" dirty="0"/>
              <a:t>: Employee ID, First Name, </a:t>
            </a:r>
            <a:r>
              <a:rPr lang="en-US" sz="2000" dirty="0" smtClean="0"/>
              <a:t>Department Type, Job Function, Current Employee Rating.  </a:t>
            </a:r>
            <a:endParaRPr lang="en-US" sz="2000" dirty="0"/>
          </a:p>
          <a:p>
            <a:endParaRPr lang="en-US" sz="2000" dirty="0"/>
          </a:p>
          <a:p>
            <a:r>
              <a:rPr lang="en-US" sz="2000" u="sng" dirty="0">
                <a:effectLst>
                  <a:outerShdw blurRad="38100" dist="38100" dir="2700000" algn="tl">
                    <a:srgbClr val="000000">
                      <a:alpha val="43137"/>
                    </a:srgbClr>
                  </a:outerShdw>
                </a:effectLst>
              </a:rPr>
              <a:t>CHART</a:t>
            </a:r>
            <a:r>
              <a:rPr lang="en-US" sz="2000" dirty="0"/>
              <a: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641</TotalTime>
  <Words>631</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52</cp:revision>
  <dcterms:created xsi:type="dcterms:W3CDTF">2024-08-21T00:32:52Z</dcterms:created>
  <dcterms:modified xsi:type="dcterms:W3CDTF">2024-08-28T05:03:35Z</dcterms:modified>
</cp:coreProperties>
</file>