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267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9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7" y="1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5" y="4246564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3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5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1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1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3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9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1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3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5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1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1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3" y="1219200"/>
            <a:ext cx="132763" cy="128467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2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2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3" y="1371600"/>
            <a:ext cx="132763" cy="128467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9" y="1474763"/>
            <a:ext cx="132763" cy="128467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00"/>
            <a:ext cx="2133600" cy="365125"/>
          </a:xfrm>
        </p:spPr>
        <p:txBody>
          <a:bodyPr/>
          <a:lstStyle/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0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00"/>
            <a:ext cx="457200" cy="365125"/>
          </a:xfrm>
        </p:spPr>
        <p:txBody>
          <a:bodyPr/>
          <a:lstStyle/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9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89A22EC-4977-4168-870B-5F9283092C49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6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1033C3A-54C7-4A3D-87E4-98B99C880B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lecom2.jpg"/>
          <p:cNvPicPr>
            <a:picLocks noChangeAspect="1"/>
          </p:cNvPicPr>
          <p:nvPr/>
        </p:nvPicPr>
        <p:blipFill>
          <a:blip r:embed="rId2">
            <a:lum bright="-30000" contrast="-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8" y="3124200"/>
            <a:ext cx="6324600" cy="1136904"/>
          </a:xfrm>
        </p:spPr>
        <p:txBody>
          <a:bodyPr/>
          <a:lstStyle/>
          <a:p>
            <a:r>
              <a:rPr lang="en-US" sz="3200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u="sng" dirty="0">
                <a:solidFill>
                  <a:schemeClr val="bg1"/>
                </a:solidFill>
                <a:latin typeface="Colonna MT" pitchFamily="82" charset="0"/>
              </a:rPr>
              <a:t>PREDICTION OF TELECOM CUSTOMER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" y="536448"/>
            <a:ext cx="8382000" cy="1136904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marL="1202055" marR="0">
              <a:lnSpc>
                <a:spcPts val="259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R.V.</a:t>
            </a:r>
            <a:r>
              <a:rPr lang="en-US" sz="3200" b="1" spc="-25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3200" b="1" spc="-20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lang="en-US" sz="3200" b="1" spc="-5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COLLEGE,</a:t>
            </a:r>
          </a:p>
          <a:p>
            <a:pPr marL="1202055" marR="0">
              <a:lnSpc>
                <a:spcPts val="259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kern="0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CHENGALPATTU</a:t>
            </a:r>
            <a:endParaRPr lang="en-US" sz="3200" b="1" kern="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Colonna MT" panose="04020805060202030203" pitchFamily="82" charset="0"/>
              <a:ea typeface="Times New Roman" panose="02020603050405020304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066800" y="4495800"/>
            <a:ext cx="7772400" cy="1975104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9144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8" name="AutoShape 2" descr="Artificial intelligence (AI) in Telecommunication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3886200"/>
            <a:ext cx="48768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     </a:t>
            </a:r>
            <a:r>
              <a:rPr lang="en-US" sz="3200" b="1" dirty="0">
                <a:solidFill>
                  <a:schemeClr val="bg1"/>
                </a:solidFill>
                <a:latin typeface="Colonna MT" pitchFamily="82" charset="0"/>
              </a:rPr>
              <a:t>BY</a:t>
            </a:r>
          </a:p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Colonna MT" pitchFamily="82" charset="0"/>
              </a:rPr>
              <a:t>     </a:t>
            </a: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lonna MT" pitchFamily="82" charset="0"/>
              </a:rPr>
              <a:t>T.ASHWINI</a:t>
            </a:r>
          </a:p>
          <a:p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lonna MT" pitchFamily="82" charset="0"/>
              </a:rPr>
              <a:t>     S.MADHANKUMAR</a:t>
            </a:r>
          </a:p>
          <a:p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lonna MT" pitchFamily="82" charset="0"/>
              </a:rPr>
              <a:t>     P.SATHISH</a:t>
            </a:r>
          </a:p>
          <a:p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lonna MT" pitchFamily="82" charset="0"/>
              </a:rPr>
              <a:t>     H.SWETHA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9EA1F-8217-4FE9-8049-C28B71A0903E}"/>
              </a:ext>
            </a:extLst>
          </p:cNvPr>
          <p:cNvSpPr txBox="1"/>
          <p:nvPr/>
        </p:nvSpPr>
        <p:spPr>
          <a:xfrm>
            <a:off x="1219200" y="190053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BACHELOR</a:t>
            </a:r>
            <a:r>
              <a:rPr lang="en-US" sz="2400" b="1" spc="215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b="1" spc="185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2400" b="1" spc="275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endParaRPr lang="en-US" sz="2400" dirty="0">
              <a:solidFill>
                <a:schemeClr val="bg1">
                  <a:lumMod val="9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sz="4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The importance of this type of research in the telecom market is to help companies make more profit 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It has become known that predicting churn is one of the most important sources of income to telecom companies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Hence , this research aimed to build a system that predicts the churn of customers telecom company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90800"/>
            <a:ext cx="7772400" cy="9144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6000" dirty="0">
                <a:latin typeface="Colonna MT" pitchFamily="82" charset="0"/>
              </a:rPr>
              <a:t>     </a:t>
            </a:r>
            <a:r>
              <a:rPr lang="en-US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Colonna MT" pitchFamily="82" charset="0"/>
              </a:rPr>
              <a:t>THANK YOU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Colonna MT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    </a:t>
            </a:r>
            <a:endParaRPr lang="en-US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kern="1300" dirty="0"/>
              <a:t>Churn prediction is one of the most popular   big data use cases in business . it consists of detection customers who are likely to cancel a subscription to a service .</a:t>
            </a:r>
          </a:p>
          <a:p>
            <a:pPr algn="just">
              <a:buFont typeface="Wingdings" pitchFamily="2" charset="2"/>
              <a:buChar char="v"/>
            </a:pPr>
            <a:r>
              <a:rPr lang="en-US" kern="1300" dirty="0"/>
              <a:t>Churn is a problem for telecom companies because it is more expensive to acquire a new customer than to keep your existing one from leaving 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533400"/>
            <a:ext cx="5178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   </a:t>
            </a:r>
            <a:r>
              <a:rPr lang="en-US" sz="4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PROJECT OBJECTIVE</a:t>
            </a:r>
            <a:endParaRPr lang="en-US" sz="4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To predict customer churn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Highlighting the main variables/factors influencing customer churn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Use various ML algorithms to build prediction models , evaluate the accuracy and performance of these models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Finding out the best model for our business case &amp; providing executive summary .</a:t>
            </a:r>
          </a:p>
          <a:p>
            <a:pPr algn="just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  </a:t>
            </a:r>
            <a:r>
              <a:rPr lang="en-US" sz="4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DATASET DESCRIPTION</a:t>
            </a:r>
            <a:endParaRPr lang="en-US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Source dataset is in CSV format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Dataset contains </a:t>
            </a:r>
            <a:r>
              <a:rPr lang="en-US" sz="2400" dirty="0">
                <a:latin typeface="Arial Rounded MT Bold" pitchFamily="34" charset="0"/>
              </a:rPr>
              <a:t>1142</a:t>
            </a:r>
            <a:r>
              <a:rPr lang="en-US" dirty="0"/>
              <a:t> rows and </a:t>
            </a:r>
            <a:r>
              <a:rPr lang="en-US" sz="2400" dirty="0">
                <a:latin typeface="Arial Rounded MT Bold" pitchFamily="34" charset="0"/>
              </a:rPr>
              <a:t>22</a:t>
            </a:r>
            <a:r>
              <a:rPr lang="en-US" dirty="0"/>
              <a:t> columns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There is no missing values for the provided input dataset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Churn is the variable which notifies whether a particular customer is churned or not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We will be developing our models to predict the problems in telecom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CHURN PREDICTION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19812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876800"/>
            <a:ext cx="20574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data</a:t>
            </a:r>
          </a:p>
        </p:txBody>
      </p:sp>
      <p:sp>
        <p:nvSpPr>
          <p:cNvPr id="5" name="Oval 4"/>
          <p:cNvSpPr/>
          <p:nvPr/>
        </p:nvSpPr>
        <p:spPr>
          <a:xfrm>
            <a:off x="3886200" y="3352800"/>
            <a:ext cx="19050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0" y="3352800"/>
            <a:ext cx="11430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</a:t>
            </a:r>
          </a:p>
        </p:txBody>
      </p:sp>
      <p:cxnSp>
        <p:nvCxnSpPr>
          <p:cNvPr id="8" name="Straight Connector 7"/>
          <p:cNvCxnSpPr>
            <a:stCxn id="3" idx="2"/>
          </p:cNvCxnSpPr>
          <p:nvPr/>
        </p:nvCxnSpPr>
        <p:spPr>
          <a:xfrm rot="5400000">
            <a:off x="1295400" y="3124200"/>
            <a:ext cx="762000" cy="15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0"/>
            <a:endCxn id="24" idx="2"/>
          </p:cNvCxnSpPr>
          <p:nvPr/>
        </p:nvCxnSpPr>
        <p:spPr>
          <a:xfrm rot="16200000" flipV="1">
            <a:off x="1194316" y="4356616"/>
            <a:ext cx="1002268" cy="381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7000" y="2743200"/>
            <a:ext cx="1219200" cy="7620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43200" y="4191000"/>
            <a:ext cx="1143000" cy="6858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3200" y="4343400"/>
            <a:ext cx="1981200" cy="12192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</p:cNvCxnSpPr>
          <p:nvPr/>
        </p:nvCxnSpPr>
        <p:spPr>
          <a:xfrm>
            <a:off x="5791200" y="3810000"/>
            <a:ext cx="175260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67000" y="1905000"/>
            <a:ext cx="4953000" cy="16764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0" y="3505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2362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86200" y="495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TEST=OK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6600" y="2743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67000" y="419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7772400" cy="914400"/>
          </a:xfrm>
        </p:spPr>
        <p:txBody>
          <a:bodyPr/>
          <a:lstStyle/>
          <a:p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EXPLORATORY DATA                                 	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7724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Data visualization using seaborne and matplotlip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Exploratory data analysis(EDA) is an apporach to analyze datasets &amp; to summarize their main characteristics , often with visual methods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statistical method can be used or not, but primarily  EDA is for seen what the data can tell us beyond formal modeling or hypothesis.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sz="4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BAR GRAPH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6" name="AutoShape 2" descr="blob:https://web.whatsapp.com/4580b8cf-3e7e-41fc-b9d0-71a08b07d9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 descr="ASHWINI BAR 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5438775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77000" y="1905000"/>
            <a:ext cx="2362200" cy="39624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Plot shows that the users from the data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are likely to be continuning their subscription plan.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Y axis denotes the monthly charges and X axis denotes the churn.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(male=0,female=1)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772400" cy="914400"/>
          </a:xfrm>
        </p:spPr>
        <p:txBody>
          <a:bodyPr/>
          <a:lstStyle/>
          <a:p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ACCURACY OF VARIOUS 				MODEL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5486400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itchFamily="34" charset="0"/>
                        </a:rPr>
                        <a:t>                   0.85%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itchFamily="34" charset="0"/>
                        </a:rPr>
                        <a:t>                   0.51%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2514600"/>
            <a:ext cx="7620000" cy="266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KNN: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k-nearest neighbors algorithm is a simple , supervised machine learning algorithm that can be used to solve both classification and regression problems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SVM: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support vector machine is a type of deep learning algorithm that performs supervised learning for classification or regression of data groups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914400"/>
          </a:xfrm>
        </p:spPr>
        <p:txBody>
          <a:bodyPr/>
          <a:lstStyle/>
          <a:p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HOW TO REDUCE CUSTOMER 				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Lean into your best customers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Be proactive with communication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Define a roadmap for your new customers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Offer incentives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Ask for feedback often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Analyze churn when it happens 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Stay competitive 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536</TotalTime>
  <Words>505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Rounded MT Bold</vt:lpstr>
      <vt:lpstr>Colonna MT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 PREDICTION OF TELECOM CUSTOMER CHURN</vt:lpstr>
      <vt:lpstr>    </vt:lpstr>
      <vt:lpstr>   PROJECT OBJECTIVE</vt:lpstr>
      <vt:lpstr>  DATASET DESCRIPTION</vt:lpstr>
      <vt:lpstr>CHURN PREDICTION MODEL</vt:lpstr>
      <vt:lpstr>EXPLORATORY DATA                                  ANALYSIS</vt:lpstr>
      <vt:lpstr>        BAR GRAPH</vt:lpstr>
      <vt:lpstr>ACCURACY OF VARIOUS     MODEL</vt:lpstr>
      <vt:lpstr>HOW TO REDUCE CUSTOMER     CHURN</vt:lpstr>
      <vt:lpstr>      CONCLUSION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Windows-7</dc:creator>
  <cp:lastModifiedBy>Madhan MN</cp:lastModifiedBy>
  <cp:revision>53</cp:revision>
  <dcterms:created xsi:type="dcterms:W3CDTF">2023-04-10T13:48:52Z</dcterms:created>
  <dcterms:modified xsi:type="dcterms:W3CDTF">2023-04-12T05:46:38Z</dcterms:modified>
</cp:coreProperties>
</file>