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smtClean="0"/>
              <a:t>ASHWINI.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 312217991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		</a:t>
            </a:r>
            <a:r>
              <a:rPr lang="en-US" sz="2400" dirty="0" smtClean="0"/>
              <a:t>: St</a:t>
            </a:r>
            <a:r>
              <a:rPr lang="en-US" sz="2400" dirty="0"/>
              <a:t>. Anne’s Arts And Science College</a:t>
            </a:r>
          </a:p>
          <a:p>
            <a:r>
              <a:rPr lang="en-US" sz="2400" dirty="0"/>
              <a:t>NM ID(username)   </a:t>
            </a:r>
            <a:r>
              <a:rPr lang="en-US" sz="2400" dirty="0" smtClean="0"/>
              <a:t>  : 339374F1C399DF5BCE34CFDD70C921CF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52</cp:revision>
  <dcterms:created xsi:type="dcterms:W3CDTF">2024-03-29T15:07:22Z</dcterms:created>
  <dcterms:modified xsi:type="dcterms:W3CDTF">2024-08-30T07:04:34Z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