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6" r:id="rId2"/>
    <p:sldId id="257" r:id="rId3"/>
    <p:sldId id="258" r:id="rId4"/>
    <p:sldId id="264" r:id="rId5"/>
    <p:sldId id="265" r:id="rId6"/>
    <p:sldId id="267" r:id="rId7"/>
    <p:sldId id="271" r:id="rId8"/>
    <p:sldId id="268" r:id="rId9"/>
    <p:sldId id="269" r:id="rId10"/>
    <p:sldId id="270" r:id="rId11"/>
    <p:sldId id="272" r:id="rId12"/>
    <p:sldId id="260" r:id="rId13"/>
    <p:sldId id="262"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i Surwase" userId="6d1b94572b5b3344" providerId="LiveId" clId="{D1A85517-73F1-4CC7-9466-BBA44A735AF3}"/>
    <pc:docChg chg="addSld modSld">
      <pc:chgData name="Ashwini Surwase" userId="6d1b94572b5b3344" providerId="LiveId" clId="{D1A85517-73F1-4CC7-9466-BBA44A735AF3}" dt="2021-02-01T18:59:45.637" v="324" actId="20577"/>
      <pc:docMkLst>
        <pc:docMk/>
      </pc:docMkLst>
      <pc:sldChg chg="modSp new mod">
        <pc:chgData name="Ashwini Surwase" userId="6d1b94572b5b3344" providerId="LiveId" clId="{D1A85517-73F1-4CC7-9466-BBA44A735AF3}" dt="2021-02-01T18:55:40.578" v="64" actId="20577"/>
        <pc:sldMkLst>
          <pc:docMk/>
          <pc:sldMk cId="1434325921" sldId="264"/>
        </pc:sldMkLst>
        <pc:spChg chg="mod">
          <ac:chgData name="Ashwini Surwase" userId="6d1b94572b5b3344" providerId="LiveId" clId="{D1A85517-73F1-4CC7-9466-BBA44A735AF3}" dt="2021-02-01T18:55:40.578" v="64" actId="20577"/>
          <ac:spMkLst>
            <pc:docMk/>
            <pc:sldMk cId="1434325921" sldId="264"/>
            <ac:spMk id="3" creationId="{3C63B36F-7C3A-45D7-BCF2-650E482D7015}"/>
          </ac:spMkLst>
        </pc:spChg>
      </pc:sldChg>
      <pc:sldChg chg="addSp delSp modSp new mod">
        <pc:chgData name="Ashwini Surwase" userId="6d1b94572b5b3344" providerId="LiveId" clId="{D1A85517-73F1-4CC7-9466-BBA44A735AF3}" dt="2021-02-01T18:59:45.637" v="324" actId="20577"/>
        <pc:sldMkLst>
          <pc:docMk/>
          <pc:sldMk cId="1459016403" sldId="265"/>
        </pc:sldMkLst>
        <pc:spChg chg="mod">
          <ac:chgData name="Ashwini Surwase" userId="6d1b94572b5b3344" providerId="LiveId" clId="{D1A85517-73F1-4CC7-9466-BBA44A735AF3}" dt="2021-02-01T18:59:45.637" v="324" actId="20577"/>
          <ac:spMkLst>
            <pc:docMk/>
            <pc:sldMk cId="1459016403" sldId="265"/>
            <ac:spMk id="3" creationId="{3A9B82CE-C34D-44B0-A1D2-340697E21701}"/>
          </ac:spMkLst>
        </pc:spChg>
        <pc:spChg chg="add del">
          <ac:chgData name="Ashwini Surwase" userId="6d1b94572b5b3344" providerId="LiveId" clId="{D1A85517-73F1-4CC7-9466-BBA44A735AF3}" dt="2021-02-01T18:56:43.966" v="67"/>
          <ac:spMkLst>
            <pc:docMk/>
            <pc:sldMk cId="1459016403" sldId="265"/>
            <ac:spMk id="4" creationId="{28B86265-0B2F-40F2-BD99-DC033E2B2709}"/>
          </ac:spMkLst>
        </pc:spChg>
        <pc:spChg chg="add del">
          <ac:chgData name="Ashwini Surwase" userId="6d1b94572b5b3344" providerId="LiveId" clId="{D1A85517-73F1-4CC7-9466-BBA44A735AF3}" dt="2021-02-01T18:56:43.966" v="67"/>
          <ac:spMkLst>
            <pc:docMk/>
            <pc:sldMk cId="1459016403" sldId="265"/>
            <ac:spMk id="5" creationId="{05F3A2AC-C833-44A2-BFA4-B69913F7C23D}"/>
          </ac:spMkLst>
        </pc:spChg>
        <pc:spChg chg="add del">
          <ac:chgData name="Ashwini Surwase" userId="6d1b94572b5b3344" providerId="LiveId" clId="{D1A85517-73F1-4CC7-9466-BBA44A735AF3}" dt="2021-02-01T18:56:43.966" v="67"/>
          <ac:spMkLst>
            <pc:docMk/>
            <pc:sldMk cId="1459016403" sldId="265"/>
            <ac:spMk id="6" creationId="{484BBE7D-6B8F-4AF2-99F5-028E10B80A44}"/>
          </ac:spMkLst>
        </pc:spChg>
        <pc:spChg chg="add del">
          <ac:chgData name="Ashwini Surwase" userId="6d1b94572b5b3344" providerId="LiveId" clId="{D1A85517-73F1-4CC7-9466-BBA44A735AF3}" dt="2021-02-01T18:56:43.966" v="67"/>
          <ac:spMkLst>
            <pc:docMk/>
            <pc:sldMk cId="1459016403" sldId="265"/>
            <ac:spMk id="7" creationId="{FC6343CB-BCF7-4333-B7B0-16ED84B1C508}"/>
          </ac:spMkLst>
        </pc:spChg>
        <pc:spChg chg="add del">
          <ac:chgData name="Ashwini Surwase" userId="6d1b94572b5b3344" providerId="LiveId" clId="{D1A85517-73F1-4CC7-9466-BBA44A735AF3}" dt="2021-02-01T18:56:43.966" v="67"/>
          <ac:spMkLst>
            <pc:docMk/>
            <pc:sldMk cId="1459016403" sldId="265"/>
            <ac:spMk id="8" creationId="{340F42A1-2D3C-4E37-924D-F4294293510B}"/>
          </ac:spMkLst>
        </pc:spChg>
        <pc:spChg chg="add del">
          <ac:chgData name="Ashwini Surwase" userId="6d1b94572b5b3344" providerId="LiveId" clId="{D1A85517-73F1-4CC7-9466-BBA44A735AF3}" dt="2021-02-01T18:56:43.966" v="67"/>
          <ac:spMkLst>
            <pc:docMk/>
            <pc:sldMk cId="1459016403" sldId="265"/>
            <ac:spMk id="9" creationId="{5103834D-6B9E-4683-BFCB-07C62643E148}"/>
          </ac:spMkLst>
        </pc:spChg>
        <pc:spChg chg="add del">
          <ac:chgData name="Ashwini Surwase" userId="6d1b94572b5b3344" providerId="LiveId" clId="{D1A85517-73F1-4CC7-9466-BBA44A735AF3}" dt="2021-02-01T18:56:43.966" v="67"/>
          <ac:spMkLst>
            <pc:docMk/>
            <pc:sldMk cId="1459016403" sldId="265"/>
            <ac:spMk id="10" creationId="{4EF01789-2181-498C-88A3-86C0DDF6685C}"/>
          </ac:spMkLst>
        </pc:spChg>
        <pc:spChg chg="add del">
          <ac:chgData name="Ashwini Surwase" userId="6d1b94572b5b3344" providerId="LiveId" clId="{D1A85517-73F1-4CC7-9466-BBA44A735AF3}" dt="2021-02-01T18:56:43.966" v="67"/>
          <ac:spMkLst>
            <pc:docMk/>
            <pc:sldMk cId="1459016403" sldId="265"/>
            <ac:spMk id="11" creationId="{24B807E8-2A40-4534-BEAB-2549E0595528}"/>
          </ac:spMkLst>
        </pc:spChg>
        <pc:spChg chg="add del">
          <ac:chgData name="Ashwini Surwase" userId="6d1b94572b5b3344" providerId="LiveId" clId="{D1A85517-73F1-4CC7-9466-BBA44A735AF3}" dt="2021-02-01T18:56:43.966" v="67"/>
          <ac:spMkLst>
            <pc:docMk/>
            <pc:sldMk cId="1459016403" sldId="265"/>
            <ac:spMk id="12" creationId="{8C9CDE7D-D36F-4B39-8772-C7C63A1D7CB5}"/>
          </ac:spMkLst>
        </pc:spChg>
        <pc:spChg chg="add del">
          <ac:chgData name="Ashwini Surwase" userId="6d1b94572b5b3344" providerId="LiveId" clId="{D1A85517-73F1-4CC7-9466-BBA44A735AF3}" dt="2021-02-01T18:56:43.966" v="67"/>
          <ac:spMkLst>
            <pc:docMk/>
            <pc:sldMk cId="1459016403" sldId="265"/>
            <ac:spMk id="13" creationId="{B8662C48-85F9-4DB7-9AEB-9B807199650D}"/>
          </ac:spMkLst>
        </pc:spChg>
        <pc:spChg chg="add del">
          <ac:chgData name="Ashwini Surwase" userId="6d1b94572b5b3344" providerId="LiveId" clId="{D1A85517-73F1-4CC7-9466-BBA44A735AF3}" dt="2021-02-01T18:56:43.966" v="67"/>
          <ac:spMkLst>
            <pc:docMk/>
            <pc:sldMk cId="1459016403" sldId="265"/>
            <ac:spMk id="14" creationId="{254F81A8-561A-40A6-A0B0-268014738EB4}"/>
          </ac:spMkLst>
        </pc:spChg>
        <pc:spChg chg="add del">
          <ac:chgData name="Ashwini Surwase" userId="6d1b94572b5b3344" providerId="LiveId" clId="{D1A85517-73F1-4CC7-9466-BBA44A735AF3}" dt="2021-02-01T18:56:43.966" v="67"/>
          <ac:spMkLst>
            <pc:docMk/>
            <pc:sldMk cId="1459016403" sldId="265"/>
            <ac:spMk id="15" creationId="{6D5389BC-5110-4AD5-A15E-3A46B43E1E07}"/>
          </ac:spMkLst>
        </pc:spChg>
        <pc:spChg chg="add del">
          <ac:chgData name="Ashwini Surwase" userId="6d1b94572b5b3344" providerId="LiveId" clId="{D1A85517-73F1-4CC7-9466-BBA44A735AF3}" dt="2021-02-01T18:56:43.966" v="67"/>
          <ac:spMkLst>
            <pc:docMk/>
            <pc:sldMk cId="1459016403" sldId="265"/>
            <ac:spMk id="16" creationId="{1EDC42EA-5A70-4F7E-8996-8401DC5151C1}"/>
          </ac:spMkLst>
        </pc:spChg>
        <pc:spChg chg="add del">
          <ac:chgData name="Ashwini Surwase" userId="6d1b94572b5b3344" providerId="LiveId" clId="{D1A85517-73F1-4CC7-9466-BBA44A735AF3}" dt="2021-02-01T18:56:43.966" v="67"/>
          <ac:spMkLst>
            <pc:docMk/>
            <pc:sldMk cId="1459016403" sldId="265"/>
            <ac:spMk id="17" creationId="{C8C95D8E-0E81-4E01-AB94-4BAFDA21CC2F}"/>
          </ac:spMkLst>
        </pc:spChg>
        <pc:spChg chg="add del">
          <ac:chgData name="Ashwini Surwase" userId="6d1b94572b5b3344" providerId="LiveId" clId="{D1A85517-73F1-4CC7-9466-BBA44A735AF3}" dt="2021-02-01T18:56:43.966" v="67"/>
          <ac:spMkLst>
            <pc:docMk/>
            <pc:sldMk cId="1459016403" sldId="265"/>
            <ac:spMk id="18" creationId="{47D5CCA5-10EA-48D9-A866-AE4B08636280}"/>
          </ac:spMkLst>
        </pc:spChg>
        <pc:spChg chg="add del">
          <ac:chgData name="Ashwini Surwase" userId="6d1b94572b5b3344" providerId="LiveId" clId="{D1A85517-73F1-4CC7-9466-BBA44A735AF3}" dt="2021-02-01T18:56:43.966" v="67"/>
          <ac:spMkLst>
            <pc:docMk/>
            <pc:sldMk cId="1459016403" sldId="265"/>
            <ac:spMk id="19" creationId="{22308628-D578-4886-93C4-4872091CBA1C}"/>
          </ac:spMkLst>
        </pc:spChg>
        <pc:spChg chg="add del">
          <ac:chgData name="Ashwini Surwase" userId="6d1b94572b5b3344" providerId="LiveId" clId="{D1A85517-73F1-4CC7-9466-BBA44A735AF3}" dt="2021-02-01T18:56:43.966" v="67"/>
          <ac:spMkLst>
            <pc:docMk/>
            <pc:sldMk cId="1459016403" sldId="265"/>
            <ac:spMk id="20" creationId="{129A11A1-511E-474C-9E69-BAC5DF046A51}"/>
          </ac:spMkLst>
        </pc:spChg>
        <pc:spChg chg="add del">
          <ac:chgData name="Ashwini Surwase" userId="6d1b94572b5b3344" providerId="LiveId" clId="{D1A85517-73F1-4CC7-9466-BBA44A735AF3}" dt="2021-02-01T18:56:43.966" v="67"/>
          <ac:spMkLst>
            <pc:docMk/>
            <pc:sldMk cId="1459016403" sldId="265"/>
            <ac:spMk id="21" creationId="{689CBB19-4AF4-489D-9170-6FA549238D3A}"/>
          </ac:spMkLst>
        </pc:spChg>
        <pc:spChg chg="add del">
          <ac:chgData name="Ashwini Surwase" userId="6d1b94572b5b3344" providerId="LiveId" clId="{D1A85517-73F1-4CC7-9466-BBA44A735AF3}" dt="2021-02-01T18:56:43.966" v="67"/>
          <ac:spMkLst>
            <pc:docMk/>
            <pc:sldMk cId="1459016403" sldId="265"/>
            <ac:spMk id="22" creationId="{01C03E7A-5CDC-414A-8929-F89E5F4EFE23}"/>
          </ac:spMkLst>
        </pc:spChg>
        <pc:spChg chg="add del">
          <ac:chgData name="Ashwini Surwase" userId="6d1b94572b5b3344" providerId="LiveId" clId="{D1A85517-73F1-4CC7-9466-BBA44A735AF3}" dt="2021-02-01T18:56:43.966" v="67"/>
          <ac:spMkLst>
            <pc:docMk/>
            <pc:sldMk cId="1459016403" sldId="265"/>
            <ac:spMk id="23" creationId="{B66187A6-F4DD-43A6-ACEC-25B42C197BA8}"/>
          </ac:spMkLst>
        </pc:spChg>
        <pc:spChg chg="add del">
          <ac:chgData name="Ashwini Surwase" userId="6d1b94572b5b3344" providerId="LiveId" clId="{D1A85517-73F1-4CC7-9466-BBA44A735AF3}" dt="2021-02-01T18:56:43.966" v="67"/>
          <ac:spMkLst>
            <pc:docMk/>
            <pc:sldMk cId="1459016403" sldId="265"/>
            <ac:spMk id="24" creationId="{9DE67BBB-E6DA-471B-BA9A-6C5FE1BDEAEA}"/>
          </ac:spMkLst>
        </pc:spChg>
        <pc:spChg chg="add del">
          <ac:chgData name="Ashwini Surwase" userId="6d1b94572b5b3344" providerId="LiveId" clId="{D1A85517-73F1-4CC7-9466-BBA44A735AF3}" dt="2021-02-01T18:56:43.966" v="67"/>
          <ac:spMkLst>
            <pc:docMk/>
            <pc:sldMk cId="1459016403" sldId="265"/>
            <ac:spMk id="25" creationId="{5BE9FE6D-6B71-40B7-8E6B-D365E73E4487}"/>
          </ac:spMkLst>
        </pc:spChg>
        <pc:spChg chg="add del">
          <ac:chgData name="Ashwini Surwase" userId="6d1b94572b5b3344" providerId="LiveId" clId="{D1A85517-73F1-4CC7-9466-BBA44A735AF3}" dt="2021-02-01T18:56:43.966" v="67"/>
          <ac:spMkLst>
            <pc:docMk/>
            <pc:sldMk cId="1459016403" sldId="265"/>
            <ac:spMk id="26" creationId="{D9D71AC4-403F-49F3-8FB8-0812D16B1254}"/>
          </ac:spMkLst>
        </pc:spChg>
        <pc:spChg chg="add del">
          <ac:chgData name="Ashwini Surwase" userId="6d1b94572b5b3344" providerId="LiveId" clId="{D1A85517-73F1-4CC7-9466-BBA44A735AF3}" dt="2021-02-01T18:56:43.966" v="67"/>
          <ac:spMkLst>
            <pc:docMk/>
            <pc:sldMk cId="1459016403" sldId="265"/>
            <ac:spMk id="27" creationId="{8ED53042-0CE1-4905-B180-A182242E280B}"/>
          </ac:spMkLst>
        </pc:spChg>
        <pc:spChg chg="add del">
          <ac:chgData name="Ashwini Surwase" userId="6d1b94572b5b3344" providerId="LiveId" clId="{D1A85517-73F1-4CC7-9466-BBA44A735AF3}" dt="2021-02-01T18:56:43.966" v="67"/>
          <ac:spMkLst>
            <pc:docMk/>
            <pc:sldMk cId="1459016403" sldId="265"/>
            <ac:spMk id="28" creationId="{5057EF3F-3CD9-46EF-9766-8AADD201E57C}"/>
          </ac:spMkLst>
        </pc:spChg>
        <pc:spChg chg="add del">
          <ac:chgData name="Ashwini Surwase" userId="6d1b94572b5b3344" providerId="LiveId" clId="{D1A85517-73F1-4CC7-9466-BBA44A735AF3}" dt="2021-02-01T18:56:43.966" v="67"/>
          <ac:spMkLst>
            <pc:docMk/>
            <pc:sldMk cId="1459016403" sldId="265"/>
            <ac:spMk id="29" creationId="{8CBEA6B3-FD69-4087-81B6-42ABAF21633E}"/>
          </ac:spMkLst>
        </pc:spChg>
        <pc:spChg chg="add del">
          <ac:chgData name="Ashwini Surwase" userId="6d1b94572b5b3344" providerId="LiveId" clId="{D1A85517-73F1-4CC7-9466-BBA44A735AF3}" dt="2021-02-01T18:56:43.966" v="67"/>
          <ac:spMkLst>
            <pc:docMk/>
            <pc:sldMk cId="1459016403" sldId="265"/>
            <ac:spMk id="30" creationId="{9E95E16C-1474-4181-99AB-9666E4DA5C6E}"/>
          </ac:spMkLst>
        </pc:spChg>
        <pc:spChg chg="add del">
          <ac:chgData name="Ashwini Surwase" userId="6d1b94572b5b3344" providerId="LiveId" clId="{D1A85517-73F1-4CC7-9466-BBA44A735AF3}" dt="2021-02-01T18:56:43.966" v="67"/>
          <ac:spMkLst>
            <pc:docMk/>
            <pc:sldMk cId="1459016403" sldId="265"/>
            <ac:spMk id="31" creationId="{241A5BEA-1F81-4418-AE89-42D1C67812EB}"/>
          </ac:spMkLst>
        </pc:spChg>
        <pc:spChg chg="add del">
          <ac:chgData name="Ashwini Surwase" userId="6d1b94572b5b3344" providerId="LiveId" clId="{D1A85517-73F1-4CC7-9466-BBA44A735AF3}" dt="2021-02-01T18:56:43.966" v="67"/>
          <ac:spMkLst>
            <pc:docMk/>
            <pc:sldMk cId="1459016403" sldId="265"/>
            <ac:spMk id="32" creationId="{C2D8389E-6E46-40F6-A85F-F468E45FC269}"/>
          </ac:spMkLst>
        </pc:spChg>
        <pc:spChg chg="add del">
          <ac:chgData name="Ashwini Surwase" userId="6d1b94572b5b3344" providerId="LiveId" clId="{D1A85517-73F1-4CC7-9466-BBA44A735AF3}" dt="2021-02-01T18:56:43.966" v="67"/>
          <ac:spMkLst>
            <pc:docMk/>
            <pc:sldMk cId="1459016403" sldId="265"/>
            <ac:spMk id="33" creationId="{4EDCF706-36ED-46AE-8CBD-6215415135DD}"/>
          </ac:spMkLst>
        </pc:spChg>
        <pc:spChg chg="add del">
          <ac:chgData name="Ashwini Surwase" userId="6d1b94572b5b3344" providerId="LiveId" clId="{D1A85517-73F1-4CC7-9466-BBA44A735AF3}" dt="2021-02-01T18:56:43.966" v="67"/>
          <ac:spMkLst>
            <pc:docMk/>
            <pc:sldMk cId="1459016403" sldId="265"/>
            <ac:spMk id="34" creationId="{515C8879-0CBD-481A-85C6-0F767C8F745F}"/>
          </ac:spMkLst>
        </pc:spChg>
        <pc:spChg chg="add del">
          <ac:chgData name="Ashwini Surwase" userId="6d1b94572b5b3344" providerId="LiveId" clId="{D1A85517-73F1-4CC7-9466-BBA44A735AF3}" dt="2021-02-01T18:56:43.966" v="67"/>
          <ac:spMkLst>
            <pc:docMk/>
            <pc:sldMk cId="1459016403" sldId="265"/>
            <ac:spMk id="35" creationId="{394E59FD-F5E1-4F27-9CB8-4384F906E78A}"/>
          </ac:spMkLst>
        </pc:spChg>
        <pc:spChg chg="add del">
          <ac:chgData name="Ashwini Surwase" userId="6d1b94572b5b3344" providerId="LiveId" clId="{D1A85517-73F1-4CC7-9466-BBA44A735AF3}" dt="2021-02-01T18:56:43.966" v="67"/>
          <ac:spMkLst>
            <pc:docMk/>
            <pc:sldMk cId="1459016403" sldId="265"/>
            <ac:spMk id="36" creationId="{BDE509FD-D11F-4468-85AD-39B2340AEF31}"/>
          </ac:spMkLst>
        </pc:spChg>
        <pc:spChg chg="add del">
          <ac:chgData name="Ashwini Surwase" userId="6d1b94572b5b3344" providerId="LiveId" clId="{D1A85517-73F1-4CC7-9466-BBA44A735AF3}" dt="2021-02-01T18:56:43.966" v="67"/>
          <ac:spMkLst>
            <pc:docMk/>
            <pc:sldMk cId="1459016403" sldId="265"/>
            <ac:spMk id="37" creationId="{EC721912-EE3F-4E7C-AF58-BC8899CCA870}"/>
          </ac:spMkLst>
        </pc:spChg>
        <pc:spChg chg="add del">
          <ac:chgData name="Ashwini Surwase" userId="6d1b94572b5b3344" providerId="LiveId" clId="{D1A85517-73F1-4CC7-9466-BBA44A735AF3}" dt="2021-02-01T18:56:43.966" v="67"/>
          <ac:spMkLst>
            <pc:docMk/>
            <pc:sldMk cId="1459016403" sldId="265"/>
            <ac:spMk id="38" creationId="{9C0E2F6B-8B4F-4AF6-8F78-829A60A2A3A4}"/>
          </ac:spMkLst>
        </pc:spChg>
        <pc:spChg chg="add del">
          <ac:chgData name="Ashwini Surwase" userId="6d1b94572b5b3344" providerId="LiveId" clId="{D1A85517-73F1-4CC7-9466-BBA44A735AF3}" dt="2021-02-01T18:56:43.966" v="67"/>
          <ac:spMkLst>
            <pc:docMk/>
            <pc:sldMk cId="1459016403" sldId="265"/>
            <ac:spMk id="39" creationId="{405B39BC-0C3B-42F6-B270-6A84E1768ADF}"/>
          </ac:spMkLst>
        </pc:spChg>
        <pc:spChg chg="add del">
          <ac:chgData name="Ashwini Surwase" userId="6d1b94572b5b3344" providerId="LiveId" clId="{D1A85517-73F1-4CC7-9466-BBA44A735AF3}" dt="2021-02-01T18:56:43.966" v="67"/>
          <ac:spMkLst>
            <pc:docMk/>
            <pc:sldMk cId="1459016403" sldId="265"/>
            <ac:spMk id="40" creationId="{D10FE9A7-A8A9-4A80-B5AB-CC10DC17D44B}"/>
          </ac:spMkLst>
        </pc:spChg>
        <pc:spChg chg="add del">
          <ac:chgData name="Ashwini Surwase" userId="6d1b94572b5b3344" providerId="LiveId" clId="{D1A85517-73F1-4CC7-9466-BBA44A735AF3}" dt="2021-02-01T18:56:43.966" v="67"/>
          <ac:spMkLst>
            <pc:docMk/>
            <pc:sldMk cId="1459016403" sldId="265"/>
            <ac:spMk id="41" creationId="{74FA4B3D-52B2-44AE-9797-E65EEDA95AD4}"/>
          </ac:spMkLst>
        </pc:spChg>
        <pc:spChg chg="add del">
          <ac:chgData name="Ashwini Surwase" userId="6d1b94572b5b3344" providerId="LiveId" clId="{D1A85517-73F1-4CC7-9466-BBA44A735AF3}" dt="2021-02-01T18:56:43.966" v="67"/>
          <ac:spMkLst>
            <pc:docMk/>
            <pc:sldMk cId="1459016403" sldId="265"/>
            <ac:spMk id="42" creationId="{A4375250-D1C3-4B46-A064-8A81EA12F461}"/>
          </ac:spMkLst>
        </pc:spChg>
        <pc:spChg chg="add del">
          <ac:chgData name="Ashwini Surwase" userId="6d1b94572b5b3344" providerId="LiveId" clId="{D1A85517-73F1-4CC7-9466-BBA44A735AF3}" dt="2021-02-01T18:56:43.966" v="67"/>
          <ac:spMkLst>
            <pc:docMk/>
            <pc:sldMk cId="1459016403" sldId="265"/>
            <ac:spMk id="43" creationId="{5806F735-4B45-4E05-98CB-292BA294D174}"/>
          </ac:spMkLst>
        </pc:spChg>
        <pc:spChg chg="add del">
          <ac:chgData name="Ashwini Surwase" userId="6d1b94572b5b3344" providerId="LiveId" clId="{D1A85517-73F1-4CC7-9466-BBA44A735AF3}" dt="2021-02-01T18:56:43.966" v="67"/>
          <ac:spMkLst>
            <pc:docMk/>
            <pc:sldMk cId="1459016403" sldId="265"/>
            <ac:spMk id="44" creationId="{B26A0A71-EE97-4037-8A49-0D4FF80AAB2C}"/>
          </ac:spMkLst>
        </pc:spChg>
        <pc:spChg chg="add del">
          <ac:chgData name="Ashwini Surwase" userId="6d1b94572b5b3344" providerId="LiveId" clId="{D1A85517-73F1-4CC7-9466-BBA44A735AF3}" dt="2021-02-01T18:56:43.966" v="67"/>
          <ac:spMkLst>
            <pc:docMk/>
            <pc:sldMk cId="1459016403" sldId="265"/>
            <ac:spMk id="45" creationId="{E43BE949-5AE6-43DE-8811-0AC190749913}"/>
          </ac:spMkLst>
        </pc:spChg>
        <pc:spChg chg="add del">
          <ac:chgData name="Ashwini Surwase" userId="6d1b94572b5b3344" providerId="LiveId" clId="{D1A85517-73F1-4CC7-9466-BBA44A735AF3}" dt="2021-02-01T18:56:43.966" v="67"/>
          <ac:spMkLst>
            <pc:docMk/>
            <pc:sldMk cId="1459016403" sldId="265"/>
            <ac:spMk id="46" creationId="{BA91C41C-3954-40B2-923B-D655AE48B707}"/>
          </ac:spMkLst>
        </pc:spChg>
        <pc:spChg chg="add del">
          <ac:chgData name="Ashwini Surwase" userId="6d1b94572b5b3344" providerId="LiveId" clId="{D1A85517-73F1-4CC7-9466-BBA44A735AF3}" dt="2021-02-01T18:56:43.966" v="67"/>
          <ac:spMkLst>
            <pc:docMk/>
            <pc:sldMk cId="1459016403" sldId="265"/>
            <ac:spMk id="47" creationId="{1944C7E7-9C98-44DC-A624-D8FB8074DA33}"/>
          </ac:spMkLst>
        </pc:spChg>
        <pc:spChg chg="add del">
          <ac:chgData name="Ashwini Surwase" userId="6d1b94572b5b3344" providerId="LiveId" clId="{D1A85517-73F1-4CC7-9466-BBA44A735AF3}" dt="2021-02-01T18:56:43.966" v="67"/>
          <ac:spMkLst>
            <pc:docMk/>
            <pc:sldMk cId="1459016403" sldId="265"/>
            <ac:spMk id="48" creationId="{D052F979-80C0-473B-8B1D-5BA336E92B99}"/>
          </ac:spMkLst>
        </pc:spChg>
        <pc:spChg chg="add del">
          <ac:chgData name="Ashwini Surwase" userId="6d1b94572b5b3344" providerId="LiveId" clId="{D1A85517-73F1-4CC7-9466-BBA44A735AF3}" dt="2021-02-01T18:56:43.966" v="67"/>
          <ac:spMkLst>
            <pc:docMk/>
            <pc:sldMk cId="1459016403" sldId="265"/>
            <ac:spMk id="49" creationId="{30B97FF8-3157-4CB3-A6D1-D97CC10E3755}"/>
          </ac:spMkLst>
        </pc:spChg>
        <pc:spChg chg="add del">
          <ac:chgData name="Ashwini Surwase" userId="6d1b94572b5b3344" providerId="LiveId" clId="{D1A85517-73F1-4CC7-9466-BBA44A735AF3}" dt="2021-02-01T18:56:43.966" v="67"/>
          <ac:spMkLst>
            <pc:docMk/>
            <pc:sldMk cId="1459016403" sldId="265"/>
            <ac:spMk id="50" creationId="{4B8079D0-25A2-40B3-940D-2BEAE6FBAA95}"/>
          </ac:spMkLst>
        </pc:spChg>
        <pc:spChg chg="add del">
          <ac:chgData name="Ashwini Surwase" userId="6d1b94572b5b3344" providerId="LiveId" clId="{D1A85517-73F1-4CC7-9466-BBA44A735AF3}" dt="2021-02-01T18:56:43.966" v="67"/>
          <ac:spMkLst>
            <pc:docMk/>
            <pc:sldMk cId="1459016403" sldId="265"/>
            <ac:spMk id="51" creationId="{5B07FF87-8CF0-42AB-B0AB-06515863082E}"/>
          </ac:spMkLst>
        </pc:spChg>
        <pc:spChg chg="add del">
          <ac:chgData name="Ashwini Surwase" userId="6d1b94572b5b3344" providerId="LiveId" clId="{D1A85517-73F1-4CC7-9466-BBA44A735AF3}" dt="2021-02-01T18:56:43.966" v="67"/>
          <ac:spMkLst>
            <pc:docMk/>
            <pc:sldMk cId="1459016403" sldId="265"/>
            <ac:spMk id="52" creationId="{53D58FC7-F890-4B08-ABC8-DC583A6C5833}"/>
          </ac:spMkLst>
        </pc:spChg>
        <pc:spChg chg="add del">
          <ac:chgData name="Ashwini Surwase" userId="6d1b94572b5b3344" providerId="LiveId" clId="{D1A85517-73F1-4CC7-9466-BBA44A735AF3}" dt="2021-02-01T18:56:43.966" v="67"/>
          <ac:spMkLst>
            <pc:docMk/>
            <pc:sldMk cId="1459016403" sldId="265"/>
            <ac:spMk id="53" creationId="{09CFE1EE-B6B0-4C6F-804F-DCBE8DD807F0}"/>
          </ac:spMkLst>
        </pc:spChg>
        <pc:spChg chg="add del">
          <ac:chgData name="Ashwini Surwase" userId="6d1b94572b5b3344" providerId="LiveId" clId="{D1A85517-73F1-4CC7-9466-BBA44A735AF3}" dt="2021-02-01T18:56:43.966" v="67"/>
          <ac:spMkLst>
            <pc:docMk/>
            <pc:sldMk cId="1459016403" sldId="265"/>
            <ac:spMk id="54" creationId="{DB02275E-A820-410D-93B2-BCB45283C945}"/>
          </ac:spMkLst>
        </pc:spChg>
        <pc:spChg chg="add del">
          <ac:chgData name="Ashwini Surwase" userId="6d1b94572b5b3344" providerId="LiveId" clId="{D1A85517-73F1-4CC7-9466-BBA44A735AF3}" dt="2021-02-01T18:56:43.966" v="67"/>
          <ac:spMkLst>
            <pc:docMk/>
            <pc:sldMk cId="1459016403" sldId="265"/>
            <ac:spMk id="55" creationId="{08B9566D-370F-4EC5-B3E7-4ED45AD16612}"/>
          </ac:spMkLst>
        </pc:spChg>
        <pc:spChg chg="add del">
          <ac:chgData name="Ashwini Surwase" userId="6d1b94572b5b3344" providerId="LiveId" clId="{D1A85517-73F1-4CC7-9466-BBA44A735AF3}" dt="2021-02-01T18:56:43.966" v="67"/>
          <ac:spMkLst>
            <pc:docMk/>
            <pc:sldMk cId="1459016403" sldId="265"/>
            <ac:spMk id="56" creationId="{00B7E628-40C5-4211-BDB2-C5D1952C8220}"/>
          </ac:spMkLst>
        </pc:spChg>
        <pc:spChg chg="add del">
          <ac:chgData name="Ashwini Surwase" userId="6d1b94572b5b3344" providerId="LiveId" clId="{D1A85517-73F1-4CC7-9466-BBA44A735AF3}" dt="2021-02-01T18:56:43.966" v="67"/>
          <ac:spMkLst>
            <pc:docMk/>
            <pc:sldMk cId="1459016403" sldId="265"/>
            <ac:spMk id="57" creationId="{9CAE451F-9321-4F93-979A-75DED2F7C7B0}"/>
          </ac:spMkLst>
        </pc:spChg>
        <pc:spChg chg="add del">
          <ac:chgData name="Ashwini Surwase" userId="6d1b94572b5b3344" providerId="LiveId" clId="{D1A85517-73F1-4CC7-9466-BBA44A735AF3}" dt="2021-02-01T18:56:43.966" v="67"/>
          <ac:spMkLst>
            <pc:docMk/>
            <pc:sldMk cId="1459016403" sldId="265"/>
            <ac:spMk id="58" creationId="{1C88F945-522F-4180-84AB-9F3169B13F24}"/>
          </ac:spMkLst>
        </pc:spChg>
        <pc:spChg chg="add del">
          <ac:chgData name="Ashwini Surwase" userId="6d1b94572b5b3344" providerId="LiveId" clId="{D1A85517-73F1-4CC7-9466-BBA44A735AF3}" dt="2021-02-01T18:56:43.966" v="67"/>
          <ac:spMkLst>
            <pc:docMk/>
            <pc:sldMk cId="1459016403" sldId="265"/>
            <ac:spMk id="59" creationId="{A5C93B6F-4029-4D3F-8D61-D07104191D21}"/>
          </ac:spMkLst>
        </pc:spChg>
        <pc:spChg chg="add del">
          <ac:chgData name="Ashwini Surwase" userId="6d1b94572b5b3344" providerId="LiveId" clId="{D1A85517-73F1-4CC7-9466-BBA44A735AF3}" dt="2021-02-01T18:56:43.966" v="67"/>
          <ac:spMkLst>
            <pc:docMk/>
            <pc:sldMk cId="1459016403" sldId="265"/>
            <ac:spMk id="60" creationId="{FD1278AC-ABD7-4E84-A39B-C7EED5E84D7D}"/>
          </ac:spMkLst>
        </pc:spChg>
        <pc:spChg chg="add del">
          <ac:chgData name="Ashwini Surwase" userId="6d1b94572b5b3344" providerId="LiveId" clId="{D1A85517-73F1-4CC7-9466-BBA44A735AF3}" dt="2021-02-01T18:56:43.966" v="67"/>
          <ac:spMkLst>
            <pc:docMk/>
            <pc:sldMk cId="1459016403" sldId="265"/>
            <ac:spMk id="61" creationId="{9AF4C8C4-C8A7-419B-92CB-6BC4438837E6}"/>
          </ac:spMkLst>
        </pc:spChg>
        <pc:spChg chg="add del">
          <ac:chgData name="Ashwini Surwase" userId="6d1b94572b5b3344" providerId="LiveId" clId="{D1A85517-73F1-4CC7-9466-BBA44A735AF3}" dt="2021-02-01T18:56:43.966" v="67"/>
          <ac:spMkLst>
            <pc:docMk/>
            <pc:sldMk cId="1459016403" sldId="265"/>
            <ac:spMk id="62" creationId="{ED227490-19FF-4965-ABEF-91FB1D2AA2AE}"/>
          </ac:spMkLst>
        </pc:spChg>
        <pc:spChg chg="add del">
          <ac:chgData name="Ashwini Surwase" userId="6d1b94572b5b3344" providerId="LiveId" clId="{D1A85517-73F1-4CC7-9466-BBA44A735AF3}" dt="2021-02-01T18:56:43.966" v="67"/>
          <ac:spMkLst>
            <pc:docMk/>
            <pc:sldMk cId="1459016403" sldId="265"/>
            <ac:spMk id="63" creationId="{1953BBBE-9373-4063-AC76-2A7A70ECD282}"/>
          </ac:spMkLst>
        </pc:spChg>
        <pc:spChg chg="add del">
          <ac:chgData name="Ashwini Surwase" userId="6d1b94572b5b3344" providerId="LiveId" clId="{D1A85517-73F1-4CC7-9466-BBA44A735AF3}" dt="2021-02-01T18:56:43.966" v="67"/>
          <ac:spMkLst>
            <pc:docMk/>
            <pc:sldMk cId="1459016403" sldId="265"/>
            <ac:spMk id="1024" creationId="{7853AE75-1954-459E-AEB8-1AF979FF64E9}"/>
          </ac:spMkLst>
        </pc:spChg>
        <pc:spChg chg="add del">
          <ac:chgData name="Ashwini Surwase" userId="6d1b94572b5b3344" providerId="LiveId" clId="{D1A85517-73F1-4CC7-9466-BBA44A735AF3}" dt="2021-02-01T18:56:43.966" v="67"/>
          <ac:spMkLst>
            <pc:docMk/>
            <pc:sldMk cId="1459016403" sldId="265"/>
            <ac:spMk id="1025" creationId="{93316CD6-A257-41D6-BB90-06B8E4F8AB3C}"/>
          </ac:spMkLst>
        </pc:spChg>
        <pc:spChg chg="add del">
          <ac:chgData name="Ashwini Surwase" userId="6d1b94572b5b3344" providerId="LiveId" clId="{D1A85517-73F1-4CC7-9466-BBA44A735AF3}" dt="2021-02-01T18:56:43.966" v="67"/>
          <ac:spMkLst>
            <pc:docMk/>
            <pc:sldMk cId="1459016403" sldId="265"/>
            <ac:spMk id="1028" creationId="{D116D3DF-4EF3-463C-A08C-2D2C285496E0}"/>
          </ac:spMkLst>
        </pc:spChg>
        <pc:spChg chg="add del">
          <ac:chgData name="Ashwini Surwase" userId="6d1b94572b5b3344" providerId="LiveId" clId="{D1A85517-73F1-4CC7-9466-BBA44A735AF3}" dt="2021-02-01T18:56:43.966" v="67"/>
          <ac:spMkLst>
            <pc:docMk/>
            <pc:sldMk cId="1459016403" sldId="265"/>
            <ac:spMk id="1029" creationId="{7AA28911-A927-43C7-B263-ED1124FAAF8F}"/>
          </ac:spMkLst>
        </pc:spChg>
        <pc:spChg chg="add del">
          <ac:chgData name="Ashwini Surwase" userId="6d1b94572b5b3344" providerId="LiveId" clId="{D1A85517-73F1-4CC7-9466-BBA44A735AF3}" dt="2021-02-01T18:56:43.966" v="67"/>
          <ac:spMkLst>
            <pc:docMk/>
            <pc:sldMk cId="1459016403" sldId="265"/>
            <ac:spMk id="1030" creationId="{D236270E-7D59-4DF2-A79F-BF9DFE64E07A}"/>
          </ac:spMkLst>
        </pc:spChg>
        <pc:spChg chg="add del">
          <ac:chgData name="Ashwini Surwase" userId="6d1b94572b5b3344" providerId="LiveId" clId="{D1A85517-73F1-4CC7-9466-BBA44A735AF3}" dt="2021-02-01T18:56:43.966" v="67"/>
          <ac:spMkLst>
            <pc:docMk/>
            <pc:sldMk cId="1459016403" sldId="265"/>
            <ac:spMk id="1031" creationId="{0B33218B-124F-4EE6-98A1-7878902D4322}"/>
          </ac:spMkLst>
        </pc:spChg>
        <pc:spChg chg="add del">
          <ac:chgData name="Ashwini Surwase" userId="6d1b94572b5b3344" providerId="LiveId" clId="{D1A85517-73F1-4CC7-9466-BBA44A735AF3}" dt="2021-02-01T18:56:43.966" v="67"/>
          <ac:spMkLst>
            <pc:docMk/>
            <pc:sldMk cId="1459016403" sldId="265"/>
            <ac:spMk id="1032" creationId="{041F66BB-2F5C-49CF-8A25-94507B5E2A02}"/>
          </ac:spMkLst>
        </pc:spChg>
        <pc:spChg chg="add del">
          <ac:chgData name="Ashwini Surwase" userId="6d1b94572b5b3344" providerId="LiveId" clId="{D1A85517-73F1-4CC7-9466-BBA44A735AF3}" dt="2021-02-01T18:56:43.966" v="67"/>
          <ac:spMkLst>
            <pc:docMk/>
            <pc:sldMk cId="1459016403" sldId="265"/>
            <ac:spMk id="1033" creationId="{513F6382-45CB-48FB-A598-7D8995A938AC}"/>
          </ac:spMkLst>
        </pc:spChg>
        <pc:spChg chg="add del">
          <ac:chgData name="Ashwini Surwase" userId="6d1b94572b5b3344" providerId="LiveId" clId="{D1A85517-73F1-4CC7-9466-BBA44A735AF3}" dt="2021-02-01T18:56:43.966" v="67"/>
          <ac:spMkLst>
            <pc:docMk/>
            <pc:sldMk cId="1459016403" sldId="265"/>
            <ac:spMk id="1034" creationId="{6AE4E5BA-E80E-4704-BD5F-EF3CE5BCEE68}"/>
          </ac:spMkLst>
        </pc:spChg>
        <pc:spChg chg="add del">
          <ac:chgData name="Ashwini Surwase" userId="6d1b94572b5b3344" providerId="LiveId" clId="{D1A85517-73F1-4CC7-9466-BBA44A735AF3}" dt="2021-02-01T18:56:43.966" v="67"/>
          <ac:spMkLst>
            <pc:docMk/>
            <pc:sldMk cId="1459016403" sldId="265"/>
            <ac:spMk id="1035" creationId="{04419B1D-EB7F-4F78-B536-71091E4DB1D3}"/>
          </ac:spMkLst>
        </pc:spChg>
        <pc:spChg chg="add del">
          <ac:chgData name="Ashwini Surwase" userId="6d1b94572b5b3344" providerId="LiveId" clId="{D1A85517-73F1-4CC7-9466-BBA44A735AF3}" dt="2021-02-01T18:56:43.966" v="67"/>
          <ac:spMkLst>
            <pc:docMk/>
            <pc:sldMk cId="1459016403" sldId="265"/>
            <ac:spMk id="1036" creationId="{0B57DD27-2454-489C-9832-2A26D875895C}"/>
          </ac:spMkLst>
        </pc:spChg>
        <pc:spChg chg="add del">
          <ac:chgData name="Ashwini Surwase" userId="6d1b94572b5b3344" providerId="LiveId" clId="{D1A85517-73F1-4CC7-9466-BBA44A735AF3}" dt="2021-02-01T18:56:43.966" v="67"/>
          <ac:spMkLst>
            <pc:docMk/>
            <pc:sldMk cId="1459016403" sldId="265"/>
            <ac:spMk id="1038" creationId="{3DA273B8-D76E-41A1-BC1B-4BEC54163E44}"/>
          </ac:spMkLst>
        </pc:spChg>
        <pc:spChg chg="add del">
          <ac:chgData name="Ashwini Surwase" userId="6d1b94572b5b3344" providerId="LiveId" clId="{D1A85517-73F1-4CC7-9466-BBA44A735AF3}" dt="2021-02-01T18:56:43.966" v="67"/>
          <ac:spMkLst>
            <pc:docMk/>
            <pc:sldMk cId="1459016403" sldId="265"/>
            <ac:spMk id="1040" creationId="{185855A7-50B0-4950-85A4-1BB9F8AA7082}"/>
          </ac:spMkLst>
        </pc:spChg>
        <pc:spChg chg="add del">
          <ac:chgData name="Ashwini Surwase" userId="6d1b94572b5b3344" providerId="LiveId" clId="{D1A85517-73F1-4CC7-9466-BBA44A735AF3}" dt="2021-02-01T18:56:43.966" v="67"/>
          <ac:spMkLst>
            <pc:docMk/>
            <pc:sldMk cId="1459016403" sldId="265"/>
            <ac:spMk id="1042" creationId="{C5255753-8CAC-4529-8DF7-C378A9B4CCDF}"/>
          </ac:spMkLst>
        </pc:spChg>
        <pc:spChg chg="add del">
          <ac:chgData name="Ashwini Surwase" userId="6d1b94572b5b3344" providerId="LiveId" clId="{D1A85517-73F1-4CC7-9466-BBA44A735AF3}" dt="2021-02-01T18:56:43.966" v="67"/>
          <ac:spMkLst>
            <pc:docMk/>
            <pc:sldMk cId="1459016403" sldId="265"/>
            <ac:spMk id="1044" creationId="{EEDCFE82-1222-402B-9241-06A2CF369E60}"/>
          </ac:spMkLst>
        </pc:spChg>
        <pc:spChg chg="add del">
          <ac:chgData name="Ashwini Surwase" userId="6d1b94572b5b3344" providerId="LiveId" clId="{D1A85517-73F1-4CC7-9466-BBA44A735AF3}" dt="2021-02-01T18:56:43.966" v="67"/>
          <ac:spMkLst>
            <pc:docMk/>
            <pc:sldMk cId="1459016403" sldId="265"/>
            <ac:spMk id="1046" creationId="{4CA669C3-E34D-48E0-B79A-49EC2391A9D9}"/>
          </ac:spMkLst>
        </pc:spChg>
        <pc:spChg chg="add del">
          <ac:chgData name="Ashwini Surwase" userId="6d1b94572b5b3344" providerId="LiveId" clId="{D1A85517-73F1-4CC7-9466-BBA44A735AF3}" dt="2021-02-01T18:56:43.966" v="67"/>
          <ac:spMkLst>
            <pc:docMk/>
            <pc:sldMk cId="1459016403" sldId="265"/>
            <ac:spMk id="1048" creationId="{460D46BB-6312-4C8F-A18D-0A9C785A761B}"/>
          </ac:spMkLst>
        </pc:spChg>
        <pc:spChg chg="add del">
          <ac:chgData name="Ashwini Surwase" userId="6d1b94572b5b3344" providerId="LiveId" clId="{D1A85517-73F1-4CC7-9466-BBA44A735AF3}" dt="2021-02-01T18:56:43.966" v="67"/>
          <ac:spMkLst>
            <pc:docMk/>
            <pc:sldMk cId="1459016403" sldId="265"/>
            <ac:spMk id="1050" creationId="{D19BB5DC-C727-4B9C-872A-349E345206BA}"/>
          </ac:spMkLst>
        </pc:spChg>
        <pc:spChg chg="add del">
          <ac:chgData name="Ashwini Surwase" userId="6d1b94572b5b3344" providerId="LiveId" clId="{D1A85517-73F1-4CC7-9466-BBA44A735AF3}" dt="2021-02-01T18:56:43.966" v="67"/>
          <ac:spMkLst>
            <pc:docMk/>
            <pc:sldMk cId="1459016403" sldId="265"/>
            <ac:spMk id="1052" creationId="{8425C46A-400D-4A60-ACC0-A614B4920844}"/>
          </ac:spMkLst>
        </pc:spChg>
        <pc:spChg chg="add del">
          <ac:chgData name="Ashwini Surwase" userId="6d1b94572b5b3344" providerId="LiveId" clId="{D1A85517-73F1-4CC7-9466-BBA44A735AF3}" dt="2021-02-01T18:56:43.966" v="67"/>
          <ac:spMkLst>
            <pc:docMk/>
            <pc:sldMk cId="1459016403" sldId="265"/>
            <ac:spMk id="1054" creationId="{A5149EDE-3554-40A1-9A32-8C233B644E13}"/>
          </ac:spMkLst>
        </pc:spChg>
        <pc:picChg chg="add del">
          <ac:chgData name="Ashwini Surwase" userId="6d1b94572b5b3344" providerId="LiveId" clId="{D1A85517-73F1-4CC7-9466-BBA44A735AF3}" dt="2021-02-01T18:56:43.966" v="67"/>
          <ac:picMkLst>
            <pc:docMk/>
            <pc:sldMk cId="1459016403" sldId="265"/>
            <ac:picMk id="1026" creationId="{F7C40319-8A9E-4F97-9F68-EE94126656CD}"/>
          </ac:picMkLst>
        </pc:picChg>
        <pc:picChg chg="add del">
          <ac:chgData name="Ashwini Surwase" userId="6d1b94572b5b3344" providerId="LiveId" clId="{D1A85517-73F1-4CC7-9466-BBA44A735AF3}" dt="2021-02-01T18:56:43.966" v="67"/>
          <ac:picMkLst>
            <pc:docMk/>
            <pc:sldMk cId="1459016403" sldId="265"/>
            <ac:picMk id="1027" creationId="{C9662AD7-C832-4271-B8EC-57E893E28B76}"/>
          </ac:picMkLst>
        </pc:picChg>
        <pc:picChg chg="add del">
          <ac:chgData name="Ashwini Surwase" userId="6d1b94572b5b3344" providerId="LiveId" clId="{D1A85517-73F1-4CC7-9466-BBA44A735AF3}" dt="2021-02-01T18:56:43.966" v="67"/>
          <ac:picMkLst>
            <pc:docMk/>
            <pc:sldMk cId="1459016403" sldId="265"/>
            <ac:picMk id="1037" creationId="{CDE2006A-E913-43A8-975A-A0E3442E20F7}"/>
          </ac:picMkLst>
        </pc:picChg>
        <pc:picChg chg="add del">
          <ac:chgData name="Ashwini Surwase" userId="6d1b94572b5b3344" providerId="LiveId" clId="{D1A85517-73F1-4CC7-9466-BBA44A735AF3}" dt="2021-02-01T18:56:43.966" v="67"/>
          <ac:picMkLst>
            <pc:docMk/>
            <pc:sldMk cId="1459016403" sldId="265"/>
            <ac:picMk id="1039" creationId="{C74C79DC-23EA-48FF-B16D-A1266D805D56}"/>
          </ac:picMkLst>
        </pc:picChg>
        <pc:picChg chg="add del">
          <ac:chgData name="Ashwini Surwase" userId="6d1b94572b5b3344" providerId="LiveId" clId="{D1A85517-73F1-4CC7-9466-BBA44A735AF3}" dt="2021-02-01T18:56:43.966" v="67"/>
          <ac:picMkLst>
            <pc:docMk/>
            <pc:sldMk cId="1459016403" sldId="265"/>
            <ac:picMk id="1041" creationId="{6647F9BC-7826-4607-A4A5-94750B631CCD}"/>
          </ac:picMkLst>
        </pc:picChg>
        <pc:picChg chg="add del">
          <ac:chgData name="Ashwini Surwase" userId="6d1b94572b5b3344" providerId="LiveId" clId="{D1A85517-73F1-4CC7-9466-BBA44A735AF3}" dt="2021-02-01T18:56:43.966" v="67"/>
          <ac:picMkLst>
            <pc:docMk/>
            <pc:sldMk cId="1459016403" sldId="265"/>
            <ac:picMk id="1043" creationId="{AE214DD1-CC04-4C14-B5D2-DD6A0D385D8E}"/>
          </ac:picMkLst>
        </pc:picChg>
        <pc:picChg chg="add del">
          <ac:chgData name="Ashwini Surwase" userId="6d1b94572b5b3344" providerId="LiveId" clId="{D1A85517-73F1-4CC7-9466-BBA44A735AF3}" dt="2021-02-01T18:56:43.966" v="67"/>
          <ac:picMkLst>
            <pc:docMk/>
            <pc:sldMk cId="1459016403" sldId="265"/>
            <ac:picMk id="1045" creationId="{EE46A625-7E80-48D1-910E-15AC9DECC610}"/>
          </ac:picMkLst>
        </pc:picChg>
        <pc:picChg chg="add del">
          <ac:chgData name="Ashwini Surwase" userId="6d1b94572b5b3344" providerId="LiveId" clId="{D1A85517-73F1-4CC7-9466-BBA44A735AF3}" dt="2021-02-01T18:56:43.966" v="67"/>
          <ac:picMkLst>
            <pc:docMk/>
            <pc:sldMk cId="1459016403" sldId="265"/>
            <ac:picMk id="1047" creationId="{96E7E6CD-BCB0-4A34-8610-9458894C4BB2}"/>
          </ac:picMkLst>
        </pc:picChg>
        <pc:picChg chg="add del">
          <ac:chgData name="Ashwini Surwase" userId="6d1b94572b5b3344" providerId="LiveId" clId="{D1A85517-73F1-4CC7-9466-BBA44A735AF3}" dt="2021-02-01T18:56:43.966" v="67"/>
          <ac:picMkLst>
            <pc:docMk/>
            <pc:sldMk cId="1459016403" sldId="265"/>
            <ac:picMk id="1049" creationId="{7A97272E-35C5-4396-8ED6-B01079CAE977}"/>
          </ac:picMkLst>
        </pc:picChg>
        <pc:picChg chg="add del">
          <ac:chgData name="Ashwini Surwase" userId="6d1b94572b5b3344" providerId="LiveId" clId="{D1A85517-73F1-4CC7-9466-BBA44A735AF3}" dt="2021-02-01T18:56:43.966" v="67"/>
          <ac:picMkLst>
            <pc:docMk/>
            <pc:sldMk cId="1459016403" sldId="265"/>
            <ac:picMk id="1051" creationId="{E2222B37-7D6E-4476-8ABC-5EA2641C83F4}"/>
          </ac:picMkLst>
        </pc:picChg>
        <pc:picChg chg="add del">
          <ac:chgData name="Ashwini Surwase" userId="6d1b94572b5b3344" providerId="LiveId" clId="{D1A85517-73F1-4CC7-9466-BBA44A735AF3}" dt="2021-02-01T18:56:43.966" v="67"/>
          <ac:picMkLst>
            <pc:docMk/>
            <pc:sldMk cId="1459016403" sldId="265"/>
            <ac:picMk id="1053" creationId="{0E689B1A-90F6-4A7E-AD78-B7F1BD0EA009}"/>
          </ac:picMkLst>
        </pc:picChg>
        <pc:picChg chg="add del">
          <ac:chgData name="Ashwini Surwase" userId="6d1b94572b5b3344" providerId="LiveId" clId="{D1A85517-73F1-4CC7-9466-BBA44A735AF3}" dt="2021-02-01T18:56:43.966" v="67"/>
          <ac:picMkLst>
            <pc:docMk/>
            <pc:sldMk cId="1459016403" sldId="265"/>
            <ac:picMk id="1055" creationId="{86145AF0-441E-458B-BE09-41A7759BFC9D}"/>
          </ac:picMkLst>
        </pc:picChg>
        <pc:picChg chg="add del">
          <ac:chgData name="Ashwini Surwase" userId="6d1b94572b5b3344" providerId="LiveId" clId="{D1A85517-73F1-4CC7-9466-BBA44A735AF3}" dt="2021-02-01T18:56:43.966" v="67"/>
          <ac:picMkLst>
            <pc:docMk/>
            <pc:sldMk cId="1459016403" sldId="265"/>
            <ac:picMk id="1057" creationId="{0B537665-6722-4E4B-941E-A0D17E7F644C}"/>
          </ac:picMkLst>
        </pc:picChg>
        <pc:picChg chg="add del">
          <ac:chgData name="Ashwini Surwase" userId="6d1b94572b5b3344" providerId="LiveId" clId="{D1A85517-73F1-4CC7-9466-BBA44A735AF3}" dt="2021-02-01T18:56:43.966" v="67"/>
          <ac:picMkLst>
            <pc:docMk/>
            <pc:sldMk cId="1459016403" sldId="265"/>
            <ac:picMk id="1059" creationId="{65679DE6-12AB-4047-87F0-196182711DA1}"/>
          </ac:picMkLst>
        </pc:picChg>
        <pc:picChg chg="add del">
          <ac:chgData name="Ashwini Surwase" userId="6d1b94572b5b3344" providerId="LiveId" clId="{D1A85517-73F1-4CC7-9466-BBA44A735AF3}" dt="2021-02-01T18:56:43.966" v="67"/>
          <ac:picMkLst>
            <pc:docMk/>
            <pc:sldMk cId="1459016403" sldId="265"/>
            <ac:picMk id="1061" creationId="{02AE3AA8-C86F-4884-B0CE-22B8F0C3E7C2}"/>
          </ac:picMkLst>
        </pc:picChg>
        <pc:picChg chg="add del">
          <ac:chgData name="Ashwini Surwase" userId="6d1b94572b5b3344" providerId="LiveId" clId="{D1A85517-73F1-4CC7-9466-BBA44A735AF3}" dt="2021-02-01T18:56:43.966" v="67"/>
          <ac:picMkLst>
            <pc:docMk/>
            <pc:sldMk cId="1459016403" sldId="265"/>
            <ac:picMk id="1063" creationId="{82A77ECB-62A8-4CBC-97DF-1192B3313B47}"/>
          </ac:picMkLst>
        </pc:picChg>
        <pc:picChg chg="add del">
          <ac:chgData name="Ashwini Surwase" userId="6d1b94572b5b3344" providerId="LiveId" clId="{D1A85517-73F1-4CC7-9466-BBA44A735AF3}" dt="2021-02-01T18:56:43.966" v="67"/>
          <ac:picMkLst>
            <pc:docMk/>
            <pc:sldMk cId="1459016403" sldId="265"/>
            <ac:picMk id="1065" creationId="{BDEDF890-6DF2-43A7-A4A7-A856C53309E1}"/>
          </ac:picMkLst>
        </pc:picChg>
        <pc:picChg chg="add del">
          <ac:chgData name="Ashwini Surwase" userId="6d1b94572b5b3344" providerId="LiveId" clId="{D1A85517-73F1-4CC7-9466-BBA44A735AF3}" dt="2021-02-01T18:56:43.966" v="67"/>
          <ac:picMkLst>
            <pc:docMk/>
            <pc:sldMk cId="1459016403" sldId="265"/>
            <ac:picMk id="1067" creationId="{7AD415BB-F745-44BA-B355-61DD958A6CA0}"/>
          </ac:picMkLst>
        </pc:picChg>
        <pc:picChg chg="add del">
          <ac:chgData name="Ashwini Surwase" userId="6d1b94572b5b3344" providerId="LiveId" clId="{D1A85517-73F1-4CC7-9466-BBA44A735AF3}" dt="2021-02-01T18:56:43.966" v="67"/>
          <ac:picMkLst>
            <pc:docMk/>
            <pc:sldMk cId="1459016403" sldId="265"/>
            <ac:picMk id="1069" creationId="{C229C5CB-9BD1-4206-BB67-0A6E1CC5E4DA}"/>
          </ac:picMkLst>
        </pc:picChg>
        <pc:picChg chg="add del">
          <ac:chgData name="Ashwini Surwase" userId="6d1b94572b5b3344" providerId="LiveId" clId="{D1A85517-73F1-4CC7-9466-BBA44A735AF3}" dt="2021-02-01T18:56:43.966" v="67"/>
          <ac:picMkLst>
            <pc:docMk/>
            <pc:sldMk cId="1459016403" sldId="265"/>
            <ac:picMk id="1071" creationId="{D21D6514-6F2F-400F-BDFC-08596BFDB74B}"/>
          </ac:picMkLst>
        </pc:picChg>
        <pc:picChg chg="add del">
          <ac:chgData name="Ashwini Surwase" userId="6d1b94572b5b3344" providerId="LiveId" clId="{D1A85517-73F1-4CC7-9466-BBA44A735AF3}" dt="2021-02-01T18:56:43.966" v="67"/>
          <ac:picMkLst>
            <pc:docMk/>
            <pc:sldMk cId="1459016403" sldId="265"/>
            <ac:picMk id="1073" creationId="{48CFBD7B-9DBF-422D-A977-20737FDA3FCF}"/>
          </ac:picMkLst>
        </pc:picChg>
        <pc:picChg chg="add del">
          <ac:chgData name="Ashwini Surwase" userId="6d1b94572b5b3344" providerId="LiveId" clId="{D1A85517-73F1-4CC7-9466-BBA44A735AF3}" dt="2021-02-01T18:56:43.966" v="67"/>
          <ac:picMkLst>
            <pc:docMk/>
            <pc:sldMk cId="1459016403" sldId="265"/>
            <ac:picMk id="1075" creationId="{38E2F682-3B4F-4041-BD81-63728472BD9C}"/>
          </ac:picMkLst>
        </pc:picChg>
        <pc:picChg chg="add del">
          <ac:chgData name="Ashwini Surwase" userId="6d1b94572b5b3344" providerId="LiveId" clId="{D1A85517-73F1-4CC7-9466-BBA44A735AF3}" dt="2021-02-01T18:56:43.966" v="67"/>
          <ac:picMkLst>
            <pc:docMk/>
            <pc:sldMk cId="1459016403" sldId="265"/>
            <ac:picMk id="1077" creationId="{CE5B99CD-DAC8-40AC-9A7E-0A5D19420BBE}"/>
          </ac:picMkLst>
        </pc:picChg>
        <pc:picChg chg="add del">
          <ac:chgData name="Ashwini Surwase" userId="6d1b94572b5b3344" providerId="LiveId" clId="{D1A85517-73F1-4CC7-9466-BBA44A735AF3}" dt="2021-02-01T18:56:43.966" v="67"/>
          <ac:picMkLst>
            <pc:docMk/>
            <pc:sldMk cId="1459016403" sldId="265"/>
            <ac:picMk id="1079" creationId="{039CB577-B335-4B88-91BA-F3A56D72F8BD}"/>
          </ac:picMkLst>
        </pc:picChg>
        <pc:picChg chg="add del">
          <ac:chgData name="Ashwini Surwase" userId="6d1b94572b5b3344" providerId="LiveId" clId="{D1A85517-73F1-4CC7-9466-BBA44A735AF3}" dt="2021-02-01T18:56:43.966" v="67"/>
          <ac:picMkLst>
            <pc:docMk/>
            <pc:sldMk cId="1459016403" sldId="265"/>
            <ac:picMk id="1081" creationId="{F704E1EB-1B1B-4F8E-B321-6DFCBD18203D}"/>
          </ac:picMkLst>
        </pc:picChg>
        <pc:picChg chg="add del">
          <ac:chgData name="Ashwini Surwase" userId="6d1b94572b5b3344" providerId="LiveId" clId="{D1A85517-73F1-4CC7-9466-BBA44A735AF3}" dt="2021-02-01T18:56:43.966" v="67"/>
          <ac:picMkLst>
            <pc:docMk/>
            <pc:sldMk cId="1459016403" sldId="265"/>
            <ac:picMk id="1083" creationId="{19FEA7C8-0F4A-42CC-9979-0E8DDDE4919E}"/>
          </ac:picMkLst>
        </pc:picChg>
        <pc:picChg chg="add del">
          <ac:chgData name="Ashwini Surwase" userId="6d1b94572b5b3344" providerId="LiveId" clId="{D1A85517-73F1-4CC7-9466-BBA44A735AF3}" dt="2021-02-01T18:56:43.966" v="67"/>
          <ac:picMkLst>
            <pc:docMk/>
            <pc:sldMk cId="1459016403" sldId="265"/>
            <ac:picMk id="1085" creationId="{71A5A8BC-524A-4D07-8376-734B3B800831}"/>
          </ac:picMkLst>
        </pc:picChg>
        <pc:picChg chg="add del">
          <ac:chgData name="Ashwini Surwase" userId="6d1b94572b5b3344" providerId="LiveId" clId="{D1A85517-73F1-4CC7-9466-BBA44A735AF3}" dt="2021-02-01T18:56:43.966" v="67"/>
          <ac:picMkLst>
            <pc:docMk/>
            <pc:sldMk cId="1459016403" sldId="265"/>
            <ac:picMk id="1087" creationId="{E11C60E7-AC6F-42B8-9A7D-8B2F055CCDC4}"/>
          </ac:picMkLst>
        </pc:picChg>
        <pc:picChg chg="add del">
          <ac:chgData name="Ashwini Surwase" userId="6d1b94572b5b3344" providerId="LiveId" clId="{D1A85517-73F1-4CC7-9466-BBA44A735AF3}" dt="2021-02-01T18:56:43.966" v="67"/>
          <ac:picMkLst>
            <pc:docMk/>
            <pc:sldMk cId="1459016403" sldId="265"/>
            <ac:picMk id="1089" creationId="{43B7757A-7EF0-44DD-A23F-D57A0C2FCADD}"/>
          </ac:picMkLst>
        </pc:picChg>
        <pc:picChg chg="add del">
          <ac:chgData name="Ashwini Surwase" userId="6d1b94572b5b3344" providerId="LiveId" clId="{D1A85517-73F1-4CC7-9466-BBA44A735AF3}" dt="2021-02-01T18:56:43.966" v="67"/>
          <ac:picMkLst>
            <pc:docMk/>
            <pc:sldMk cId="1459016403" sldId="265"/>
            <ac:picMk id="1091" creationId="{AD490929-719F-476C-8BEB-2CD4879661CA}"/>
          </ac:picMkLst>
        </pc:picChg>
        <pc:picChg chg="add del">
          <ac:chgData name="Ashwini Surwase" userId="6d1b94572b5b3344" providerId="LiveId" clId="{D1A85517-73F1-4CC7-9466-BBA44A735AF3}" dt="2021-02-01T18:56:43.966" v="67"/>
          <ac:picMkLst>
            <pc:docMk/>
            <pc:sldMk cId="1459016403" sldId="265"/>
            <ac:picMk id="1093" creationId="{C957415D-B91F-4093-8A70-56764C2A52AC}"/>
          </ac:picMkLst>
        </pc:picChg>
        <pc:picChg chg="add del">
          <ac:chgData name="Ashwini Surwase" userId="6d1b94572b5b3344" providerId="LiveId" clId="{D1A85517-73F1-4CC7-9466-BBA44A735AF3}" dt="2021-02-01T18:56:43.966" v="67"/>
          <ac:picMkLst>
            <pc:docMk/>
            <pc:sldMk cId="1459016403" sldId="265"/>
            <ac:picMk id="1095" creationId="{F79556B6-9D97-4947-82B8-CDFD3063BCE1}"/>
          </ac:picMkLst>
        </pc:picChg>
        <pc:picChg chg="add del">
          <ac:chgData name="Ashwini Surwase" userId="6d1b94572b5b3344" providerId="LiveId" clId="{D1A85517-73F1-4CC7-9466-BBA44A735AF3}" dt="2021-02-01T18:56:43.966" v="67"/>
          <ac:picMkLst>
            <pc:docMk/>
            <pc:sldMk cId="1459016403" sldId="265"/>
            <ac:picMk id="1097" creationId="{5B76BA20-232C-49DC-947A-D7D698AA8EE4}"/>
          </ac:picMkLst>
        </pc:picChg>
        <pc:picChg chg="add del">
          <ac:chgData name="Ashwini Surwase" userId="6d1b94572b5b3344" providerId="LiveId" clId="{D1A85517-73F1-4CC7-9466-BBA44A735AF3}" dt="2021-02-01T18:56:43.966" v="67"/>
          <ac:picMkLst>
            <pc:docMk/>
            <pc:sldMk cId="1459016403" sldId="265"/>
            <ac:picMk id="1099" creationId="{1D94CB75-B3E1-4DCF-B922-D0D2A6889313}"/>
          </ac:picMkLst>
        </pc:picChg>
        <pc:picChg chg="add del">
          <ac:chgData name="Ashwini Surwase" userId="6d1b94572b5b3344" providerId="LiveId" clId="{D1A85517-73F1-4CC7-9466-BBA44A735AF3}" dt="2021-02-01T18:56:43.966" v="67"/>
          <ac:picMkLst>
            <pc:docMk/>
            <pc:sldMk cId="1459016403" sldId="265"/>
            <ac:picMk id="1101" creationId="{025962CE-FFB8-4427-9EE9-F73C2F382E62}"/>
          </ac:picMkLst>
        </pc:picChg>
        <pc:picChg chg="add del">
          <ac:chgData name="Ashwini Surwase" userId="6d1b94572b5b3344" providerId="LiveId" clId="{D1A85517-73F1-4CC7-9466-BBA44A735AF3}" dt="2021-02-01T18:56:43.966" v="67"/>
          <ac:picMkLst>
            <pc:docMk/>
            <pc:sldMk cId="1459016403" sldId="265"/>
            <ac:picMk id="1103" creationId="{74F8092A-8E3F-40DC-814D-9607B1C2894A}"/>
          </ac:picMkLst>
        </pc:picChg>
        <pc:picChg chg="add del">
          <ac:chgData name="Ashwini Surwase" userId="6d1b94572b5b3344" providerId="LiveId" clId="{D1A85517-73F1-4CC7-9466-BBA44A735AF3}" dt="2021-02-01T18:56:43.966" v="67"/>
          <ac:picMkLst>
            <pc:docMk/>
            <pc:sldMk cId="1459016403" sldId="265"/>
            <ac:picMk id="1105" creationId="{3A97499E-DD97-4347-80EA-E23760E33C4B}"/>
          </ac:picMkLst>
        </pc:picChg>
        <pc:picChg chg="add del">
          <ac:chgData name="Ashwini Surwase" userId="6d1b94572b5b3344" providerId="LiveId" clId="{D1A85517-73F1-4CC7-9466-BBA44A735AF3}" dt="2021-02-01T18:56:43.966" v="67"/>
          <ac:picMkLst>
            <pc:docMk/>
            <pc:sldMk cId="1459016403" sldId="265"/>
            <ac:picMk id="1107" creationId="{67970540-495B-4172-BFA3-37ED260E39A1}"/>
          </ac:picMkLst>
        </pc:picChg>
        <pc:picChg chg="add del">
          <ac:chgData name="Ashwini Surwase" userId="6d1b94572b5b3344" providerId="LiveId" clId="{D1A85517-73F1-4CC7-9466-BBA44A735AF3}" dt="2021-02-01T18:56:43.966" v="67"/>
          <ac:picMkLst>
            <pc:docMk/>
            <pc:sldMk cId="1459016403" sldId="265"/>
            <ac:picMk id="1109" creationId="{BD90799B-2929-4F36-826D-42DE0AC4A3A0}"/>
          </ac:picMkLst>
        </pc:picChg>
        <pc:picChg chg="add del">
          <ac:chgData name="Ashwini Surwase" userId="6d1b94572b5b3344" providerId="LiveId" clId="{D1A85517-73F1-4CC7-9466-BBA44A735AF3}" dt="2021-02-01T18:56:43.966" v="67"/>
          <ac:picMkLst>
            <pc:docMk/>
            <pc:sldMk cId="1459016403" sldId="265"/>
            <ac:picMk id="1111" creationId="{07905D53-EC3D-46A5-8780-D81454B5AD89}"/>
          </ac:picMkLst>
        </pc:picChg>
        <pc:picChg chg="add del">
          <ac:chgData name="Ashwini Surwase" userId="6d1b94572b5b3344" providerId="LiveId" clId="{D1A85517-73F1-4CC7-9466-BBA44A735AF3}" dt="2021-02-01T18:56:43.966" v="67"/>
          <ac:picMkLst>
            <pc:docMk/>
            <pc:sldMk cId="1459016403" sldId="265"/>
            <ac:picMk id="1113" creationId="{F41BF020-10CB-4BD9-A0A2-3DC26FFDCBE9}"/>
          </ac:picMkLst>
        </pc:picChg>
        <pc:picChg chg="add del">
          <ac:chgData name="Ashwini Surwase" userId="6d1b94572b5b3344" providerId="LiveId" clId="{D1A85517-73F1-4CC7-9466-BBA44A735AF3}" dt="2021-02-01T18:56:43.966" v="67"/>
          <ac:picMkLst>
            <pc:docMk/>
            <pc:sldMk cId="1459016403" sldId="265"/>
            <ac:picMk id="1115" creationId="{0B6475FD-8BF2-40C6-B10C-238313369587}"/>
          </ac:picMkLst>
        </pc:picChg>
        <pc:picChg chg="add del">
          <ac:chgData name="Ashwini Surwase" userId="6d1b94572b5b3344" providerId="LiveId" clId="{D1A85517-73F1-4CC7-9466-BBA44A735AF3}" dt="2021-02-01T18:56:43.966" v="67"/>
          <ac:picMkLst>
            <pc:docMk/>
            <pc:sldMk cId="1459016403" sldId="265"/>
            <ac:picMk id="1117" creationId="{F5835117-44E6-4A76-98E5-E1F5B7FAA3D8}"/>
          </ac:picMkLst>
        </pc:picChg>
        <pc:picChg chg="add del">
          <ac:chgData name="Ashwini Surwase" userId="6d1b94572b5b3344" providerId="LiveId" clId="{D1A85517-73F1-4CC7-9466-BBA44A735AF3}" dt="2021-02-01T18:56:43.966" v="67"/>
          <ac:picMkLst>
            <pc:docMk/>
            <pc:sldMk cId="1459016403" sldId="265"/>
            <ac:picMk id="1119" creationId="{0A7EC47C-78E7-48AB-B89C-F853B151773C}"/>
          </ac:picMkLst>
        </pc:picChg>
        <pc:picChg chg="add del">
          <ac:chgData name="Ashwini Surwase" userId="6d1b94572b5b3344" providerId="LiveId" clId="{D1A85517-73F1-4CC7-9466-BBA44A735AF3}" dt="2021-02-01T18:56:43.966" v="67"/>
          <ac:picMkLst>
            <pc:docMk/>
            <pc:sldMk cId="1459016403" sldId="265"/>
            <ac:picMk id="1121" creationId="{DDC7F22C-008D-49C6-99A1-C67D33EFE6B4}"/>
          </ac:picMkLst>
        </pc:picChg>
        <pc:picChg chg="add del">
          <ac:chgData name="Ashwini Surwase" userId="6d1b94572b5b3344" providerId="LiveId" clId="{D1A85517-73F1-4CC7-9466-BBA44A735AF3}" dt="2021-02-01T18:56:43.966" v="67"/>
          <ac:picMkLst>
            <pc:docMk/>
            <pc:sldMk cId="1459016403" sldId="265"/>
            <ac:picMk id="1123" creationId="{22287D19-2B73-45AF-B8C8-DCD2F26B2218}"/>
          </ac:picMkLst>
        </pc:picChg>
        <pc:picChg chg="add del">
          <ac:chgData name="Ashwini Surwase" userId="6d1b94572b5b3344" providerId="LiveId" clId="{D1A85517-73F1-4CC7-9466-BBA44A735AF3}" dt="2021-02-01T18:56:43.966" v="67"/>
          <ac:picMkLst>
            <pc:docMk/>
            <pc:sldMk cId="1459016403" sldId="265"/>
            <ac:picMk id="1125" creationId="{90E24410-1B97-40B4-8A2C-FC2D5A24B39A}"/>
          </ac:picMkLst>
        </pc:picChg>
        <pc:picChg chg="add del">
          <ac:chgData name="Ashwini Surwase" userId="6d1b94572b5b3344" providerId="LiveId" clId="{D1A85517-73F1-4CC7-9466-BBA44A735AF3}" dt="2021-02-01T18:56:43.966" v="67"/>
          <ac:picMkLst>
            <pc:docMk/>
            <pc:sldMk cId="1459016403" sldId="265"/>
            <ac:picMk id="1127" creationId="{EFB00884-51A9-4808-B669-3708D78A2FB1}"/>
          </ac:picMkLst>
        </pc:picChg>
        <pc:picChg chg="add del">
          <ac:chgData name="Ashwini Surwase" userId="6d1b94572b5b3344" providerId="LiveId" clId="{D1A85517-73F1-4CC7-9466-BBA44A735AF3}" dt="2021-02-01T18:56:43.966" v="67"/>
          <ac:picMkLst>
            <pc:docMk/>
            <pc:sldMk cId="1459016403" sldId="265"/>
            <ac:picMk id="1129" creationId="{80AF9E71-6077-435A-B85E-D040FDBD4AEE}"/>
          </ac:picMkLst>
        </pc:picChg>
        <pc:picChg chg="add del">
          <ac:chgData name="Ashwini Surwase" userId="6d1b94572b5b3344" providerId="LiveId" clId="{D1A85517-73F1-4CC7-9466-BBA44A735AF3}" dt="2021-02-01T18:56:43.966" v="67"/>
          <ac:picMkLst>
            <pc:docMk/>
            <pc:sldMk cId="1459016403" sldId="265"/>
            <ac:picMk id="1131" creationId="{CE8D341B-144D-4E83-9AE4-8E84CE4CC534}"/>
          </ac:picMkLst>
        </pc:picChg>
        <pc:picChg chg="add del">
          <ac:chgData name="Ashwini Surwase" userId="6d1b94572b5b3344" providerId="LiveId" clId="{D1A85517-73F1-4CC7-9466-BBA44A735AF3}" dt="2021-02-01T18:56:43.966" v="67"/>
          <ac:picMkLst>
            <pc:docMk/>
            <pc:sldMk cId="1459016403" sldId="265"/>
            <ac:picMk id="1133" creationId="{A3394FFA-DFE2-4B7C-848C-C9524C909ED7}"/>
          </ac:picMkLst>
        </pc:picChg>
        <pc:picChg chg="add del">
          <ac:chgData name="Ashwini Surwase" userId="6d1b94572b5b3344" providerId="LiveId" clId="{D1A85517-73F1-4CC7-9466-BBA44A735AF3}" dt="2021-02-01T18:56:43.966" v="67"/>
          <ac:picMkLst>
            <pc:docMk/>
            <pc:sldMk cId="1459016403" sldId="265"/>
            <ac:picMk id="1135" creationId="{8F48CF60-9761-4548-A99E-71E5C7AEF4BE}"/>
          </ac:picMkLst>
        </pc:picChg>
        <pc:picChg chg="add del">
          <ac:chgData name="Ashwini Surwase" userId="6d1b94572b5b3344" providerId="LiveId" clId="{D1A85517-73F1-4CC7-9466-BBA44A735AF3}" dt="2021-02-01T18:56:43.966" v="67"/>
          <ac:picMkLst>
            <pc:docMk/>
            <pc:sldMk cId="1459016403" sldId="265"/>
            <ac:picMk id="1137" creationId="{CE370C8C-05D0-4268-8ED1-130DDB708E5B}"/>
          </ac:picMkLst>
        </pc:picChg>
        <pc:picChg chg="add del">
          <ac:chgData name="Ashwini Surwase" userId="6d1b94572b5b3344" providerId="LiveId" clId="{D1A85517-73F1-4CC7-9466-BBA44A735AF3}" dt="2021-02-01T18:56:43.966" v="67"/>
          <ac:picMkLst>
            <pc:docMk/>
            <pc:sldMk cId="1459016403" sldId="265"/>
            <ac:picMk id="1139" creationId="{E414310B-1F01-492F-A6E0-DC26ECED05EB}"/>
          </ac:picMkLst>
        </pc:picChg>
        <pc:picChg chg="add del">
          <ac:chgData name="Ashwini Surwase" userId="6d1b94572b5b3344" providerId="LiveId" clId="{D1A85517-73F1-4CC7-9466-BBA44A735AF3}" dt="2021-02-01T18:56:43.966" v="67"/>
          <ac:picMkLst>
            <pc:docMk/>
            <pc:sldMk cId="1459016403" sldId="265"/>
            <ac:picMk id="1141" creationId="{0C289D07-7FA8-428B-B694-BEBBD5746280}"/>
          </ac:picMkLst>
        </pc:picChg>
        <pc:picChg chg="add del">
          <ac:chgData name="Ashwini Surwase" userId="6d1b94572b5b3344" providerId="LiveId" clId="{D1A85517-73F1-4CC7-9466-BBA44A735AF3}" dt="2021-02-01T18:56:43.966" v="67"/>
          <ac:picMkLst>
            <pc:docMk/>
            <pc:sldMk cId="1459016403" sldId="265"/>
            <ac:picMk id="1143" creationId="{489F68DE-4A82-48F7-8D48-36B745CCC1A9}"/>
          </ac:picMkLst>
        </pc:picChg>
        <pc:picChg chg="add del">
          <ac:chgData name="Ashwini Surwase" userId="6d1b94572b5b3344" providerId="LiveId" clId="{D1A85517-73F1-4CC7-9466-BBA44A735AF3}" dt="2021-02-01T18:56:43.966" v="67"/>
          <ac:picMkLst>
            <pc:docMk/>
            <pc:sldMk cId="1459016403" sldId="265"/>
            <ac:picMk id="1145" creationId="{8F1E3C7E-3884-4E95-92B5-DF869E4AFC91}"/>
          </ac:picMkLst>
        </pc:picChg>
        <pc:picChg chg="add del">
          <ac:chgData name="Ashwini Surwase" userId="6d1b94572b5b3344" providerId="LiveId" clId="{D1A85517-73F1-4CC7-9466-BBA44A735AF3}" dt="2021-02-01T18:56:43.966" v="67"/>
          <ac:picMkLst>
            <pc:docMk/>
            <pc:sldMk cId="1459016403" sldId="265"/>
            <ac:picMk id="1147" creationId="{1BB6B8EF-03D0-4E43-8E87-A74DBAFFA5AD}"/>
          </ac:picMkLst>
        </pc:picChg>
        <pc:picChg chg="add del">
          <ac:chgData name="Ashwini Surwase" userId="6d1b94572b5b3344" providerId="LiveId" clId="{D1A85517-73F1-4CC7-9466-BBA44A735AF3}" dt="2021-02-01T18:56:43.966" v="67"/>
          <ac:picMkLst>
            <pc:docMk/>
            <pc:sldMk cId="1459016403" sldId="265"/>
            <ac:picMk id="1149" creationId="{D3627AAF-0017-4D92-A57C-E60D0AF81D72}"/>
          </ac:picMkLst>
        </pc:picChg>
        <pc:picChg chg="add del">
          <ac:chgData name="Ashwini Surwase" userId="6d1b94572b5b3344" providerId="LiveId" clId="{D1A85517-73F1-4CC7-9466-BBA44A735AF3}" dt="2021-02-01T18:56:43.966" v="67"/>
          <ac:picMkLst>
            <pc:docMk/>
            <pc:sldMk cId="1459016403" sldId="265"/>
            <ac:picMk id="1151" creationId="{2E8B8E0B-380C-4AC4-993D-074F09B8D6DD}"/>
          </ac:picMkLst>
        </pc:picChg>
        <pc:picChg chg="add del">
          <ac:chgData name="Ashwini Surwase" userId="6d1b94572b5b3344" providerId="LiveId" clId="{D1A85517-73F1-4CC7-9466-BBA44A735AF3}" dt="2021-02-01T18:56:43.966" v="67"/>
          <ac:picMkLst>
            <pc:docMk/>
            <pc:sldMk cId="1459016403" sldId="265"/>
            <ac:picMk id="1153" creationId="{FA2047C7-82FD-4214-9199-A425798480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74734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394490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C63CF-D5E8-4BE8-BF62-25B2D87046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981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42878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C63CF-D5E8-4BE8-BF62-25B2D87046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79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299248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886384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278704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317772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4E799-14B0-4330-9A7A-F0CFAFB31140}"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75770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318024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4E799-14B0-4330-9A7A-F0CFAFB31140}"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3479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4E799-14B0-4330-9A7A-F0CFAFB31140}" type="datetimeFigureOut">
              <a:rPr lang="en-IN" smtClean="0"/>
              <a:t>02-02-2021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16590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4E799-14B0-4330-9A7A-F0CFAFB31140}"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354293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301815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4E799-14B0-4330-9A7A-F0CFAFB31140}"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C63CF-D5E8-4BE8-BF62-25B2D870465B}" type="slidenum">
              <a:rPr lang="en-IN" smtClean="0"/>
              <a:t>‹#›</a:t>
            </a:fld>
            <a:endParaRPr lang="en-IN"/>
          </a:p>
        </p:txBody>
      </p:sp>
    </p:spTree>
    <p:extLst>
      <p:ext uri="{BB962C8B-B14F-4D97-AF65-F5344CB8AC3E}">
        <p14:creationId xmlns:p14="http://schemas.microsoft.com/office/powerpoint/2010/main" val="99105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64E799-14B0-4330-9A7A-F0CFAFB31140}" type="datetimeFigureOut">
              <a:rPr lang="en-IN" smtClean="0"/>
              <a:t>02-02-2021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3C63CF-D5E8-4BE8-BF62-25B2D870465B}" type="slidenum">
              <a:rPr lang="en-IN" smtClean="0"/>
              <a:t>‹#›</a:t>
            </a:fld>
            <a:endParaRPr lang="en-IN"/>
          </a:p>
        </p:txBody>
      </p:sp>
    </p:spTree>
    <p:extLst>
      <p:ext uri="{BB962C8B-B14F-4D97-AF65-F5344CB8AC3E}">
        <p14:creationId xmlns:p14="http://schemas.microsoft.com/office/powerpoint/2010/main" val="417793659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C1B8-988F-4DE5-933E-2091194B50FE}"/>
              </a:ext>
            </a:extLst>
          </p:cNvPr>
          <p:cNvSpPr>
            <a:spLocks noGrp="1"/>
          </p:cNvSpPr>
          <p:nvPr>
            <p:ph type="title"/>
          </p:nvPr>
        </p:nvSpPr>
        <p:spPr>
          <a:xfrm>
            <a:off x="426129" y="1"/>
            <a:ext cx="11078484" cy="2814220"/>
          </a:xfrm>
        </p:spPr>
        <p:txBody>
          <a:bodyPr>
            <a:normAutofit fontScale="90000"/>
          </a:bodyPr>
          <a:lstStyle/>
          <a:p>
            <a:pPr algn="ctr"/>
            <a:r>
              <a:rPr lang="en-US" sz="3600" b="1" dirty="0">
                <a:solidFill>
                  <a:schemeClr val="tx2">
                    <a:lumMod val="60000"/>
                    <a:lumOff val="40000"/>
                  </a:schemeClr>
                </a:solidFill>
                <a:latin typeface="Arial Narrow" panose="020B0606020202030204" pitchFamily="34" charset="0"/>
              </a:rPr>
              <a:t> </a:t>
            </a:r>
            <a:br>
              <a:rPr lang="en-US" sz="3600" b="1" dirty="0">
                <a:solidFill>
                  <a:schemeClr val="tx2">
                    <a:lumMod val="60000"/>
                    <a:lumOff val="40000"/>
                  </a:schemeClr>
                </a:solidFill>
                <a:latin typeface="Arial Narrow" panose="020B0606020202030204" pitchFamily="34" charset="0"/>
              </a:rPr>
            </a:br>
            <a:br>
              <a:rPr lang="en-US" sz="3600" b="1" dirty="0">
                <a:solidFill>
                  <a:schemeClr val="tx2">
                    <a:lumMod val="60000"/>
                    <a:lumOff val="40000"/>
                  </a:schemeClr>
                </a:solidFill>
                <a:latin typeface="Arial Narrow" panose="020B0606020202030204" pitchFamily="34" charset="0"/>
              </a:rPr>
            </a:br>
            <a:r>
              <a:rPr lang="en-US" sz="3600" b="1" dirty="0">
                <a:solidFill>
                  <a:schemeClr val="tx2">
                    <a:lumMod val="60000"/>
                    <a:lumOff val="40000"/>
                  </a:schemeClr>
                </a:solidFill>
                <a:latin typeface="Arial Narrow" panose="020B0606020202030204" pitchFamily="34" charset="0"/>
              </a:rPr>
              <a:t>Dr. D. Y. Patil </a:t>
            </a:r>
            <a:r>
              <a:rPr lang="en-US" sz="3600" b="1" dirty="0" err="1">
                <a:solidFill>
                  <a:schemeClr val="tx2">
                    <a:lumMod val="60000"/>
                    <a:lumOff val="40000"/>
                  </a:schemeClr>
                </a:solidFill>
                <a:latin typeface="Arial Narrow" panose="020B0606020202030204" pitchFamily="34" charset="0"/>
              </a:rPr>
              <a:t>Pratishathan's</a:t>
            </a:r>
            <a:br>
              <a:rPr lang="en-US" sz="3600" b="1" dirty="0">
                <a:solidFill>
                  <a:schemeClr val="tx2">
                    <a:lumMod val="60000"/>
                    <a:lumOff val="40000"/>
                  </a:schemeClr>
                </a:solidFill>
                <a:latin typeface="Arial Narrow" panose="020B0606020202030204" pitchFamily="34" charset="0"/>
              </a:rPr>
            </a:br>
            <a:r>
              <a:rPr lang="en-US" sz="3600" b="1" dirty="0">
                <a:solidFill>
                  <a:schemeClr val="tx2">
                    <a:lumMod val="60000"/>
                    <a:lumOff val="40000"/>
                  </a:schemeClr>
                </a:solidFill>
                <a:latin typeface="Arial Narrow" panose="020B0606020202030204" pitchFamily="34" charset="0"/>
              </a:rPr>
              <a:t>            Institute for Advanced Computing and Software Development</a:t>
            </a:r>
            <a:br>
              <a:rPr lang="en-US" sz="3600" b="1" dirty="0">
                <a:solidFill>
                  <a:schemeClr val="tx2">
                    <a:lumMod val="60000"/>
                    <a:lumOff val="40000"/>
                  </a:schemeClr>
                </a:solidFill>
                <a:latin typeface="Arial Narrow" panose="020B0606020202030204" pitchFamily="34" charset="0"/>
              </a:rPr>
            </a:br>
            <a:r>
              <a:rPr lang="en-US" sz="3600" b="1" dirty="0">
                <a:solidFill>
                  <a:schemeClr val="tx2">
                    <a:lumMod val="60000"/>
                    <a:lumOff val="40000"/>
                  </a:schemeClr>
                </a:solidFill>
                <a:latin typeface="Arial" panose="020B0604020202020204" pitchFamily="34" charset="0"/>
                <a:cs typeface="Arial" panose="020B0604020202020204" pitchFamily="34" charset="0"/>
              </a:rPr>
              <a:t> </a:t>
            </a:r>
            <a:r>
              <a:rPr lang="en-US" sz="3600" b="1" u="sng" dirty="0">
                <a:solidFill>
                  <a:schemeClr val="tx2">
                    <a:lumMod val="60000"/>
                    <a:lumOff val="40000"/>
                  </a:schemeClr>
                </a:solidFill>
                <a:latin typeface="+mj-lt"/>
                <a:cs typeface="Arial" panose="020B0604020202020204" pitchFamily="34" charset="0"/>
              </a:rPr>
              <a:t>PG-DAC   </a:t>
            </a:r>
            <a:br>
              <a:rPr lang="en-US" dirty="0"/>
            </a:br>
            <a:br>
              <a:rPr lang="en-US" dirty="0"/>
            </a:br>
            <a:endParaRPr lang="en-IN" dirty="0"/>
          </a:p>
        </p:txBody>
      </p:sp>
      <p:sp>
        <p:nvSpPr>
          <p:cNvPr id="3" name="Content Placeholder 2">
            <a:extLst>
              <a:ext uri="{FF2B5EF4-FFF2-40B4-BE49-F238E27FC236}">
                <a16:creationId xmlns:a16="http://schemas.microsoft.com/office/drawing/2014/main" id="{91C041EF-D999-41C6-996E-297EEC42E667}"/>
              </a:ext>
            </a:extLst>
          </p:cNvPr>
          <p:cNvSpPr>
            <a:spLocks noGrp="1"/>
          </p:cNvSpPr>
          <p:nvPr>
            <p:ph idx="1"/>
          </p:nvPr>
        </p:nvSpPr>
        <p:spPr>
          <a:xfrm>
            <a:off x="2589212" y="2707689"/>
            <a:ext cx="8915400" cy="3203533"/>
          </a:xfrm>
        </p:spPr>
        <p:txBody>
          <a:bodyPr>
            <a:normAutofit lnSpcReduction="10000"/>
          </a:bodyPr>
          <a:lstStyle/>
          <a:p>
            <a:pPr marL="0" indent="0">
              <a:buNone/>
            </a:pPr>
            <a:r>
              <a:rPr lang="en-IN" dirty="0"/>
              <a:t>                                                            A Project</a:t>
            </a:r>
          </a:p>
          <a:p>
            <a:pPr marL="0" indent="0">
              <a:buNone/>
            </a:pPr>
            <a:r>
              <a:rPr lang="en-IN" dirty="0"/>
              <a:t>                                                                 on</a:t>
            </a:r>
          </a:p>
          <a:p>
            <a:pPr marL="0" indent="0" algn="ctr">
              <a:buNone/>
            </a:pPr>
            <a:r>
              <a:rPr lang="en-IN" sz="2800" dirty="0"/>
              <a:t>“</a:t>
            </a:r>
            <a:r>
              <a:rPr lang="en-IN" sz="2800" dirty="0" err="1"/>
              <a:t>Secondhand</a:t>
            </a:r>
            <a:r>
              <a:rPr lang="en-IN" sz="2800" dirty="0"/>
              <a:t> Book selling and Buying online portal”</a:t>
            </a:r>
          </a:p>
          <a:p>
            <a:pPr marL="0" indent="0" algn="ctr">
              <a:buNone/>
            </a:pPr>
            <a:r>
              <a:rPr lang="en-IN" sz="1600" dirty="0"/>
              <a:t>Presented By: Ashwini Surwase</a:t>
            </a:r>
          </a:p>
          <a:p>
            <a:pPr marL="0" indent="0" algn="ctr">
              <a:buNone/>
            </a:pPr>
            <a:r>
              <a:rPr lang="en-IN" sz="1600" dirty="0"/>
              <a:t>                      </a:t>
            </a:r>
            <a:r>
              <a:rPr lang="en-IN" sz="1600" dirty="0" err="1"/>
              <a:t>Sayali</a:t>
            </a:r>
            <a:r>
              <a:rPr lang="en-IN" sz="1600" dirty="0"/>
              <a:t> </a:t>
            </a:r>
            <a:r>
              <a:rPr lang="en-IN" sz="1600" dirty="0" err="1"/>
              <a:t>Jangam</a:t>
            </a:r>
            <a:endParaRPr lang="en-IN" sz="1600" dirty="0"/>
          </a:p>
          <a:p>
            <a:pPr marL="0" indent="0" algn="ctr">
              <a:buNone/>
            </a:pPr>
            <a:r>
              <a:rPr lang="en-IN" sz="1600" dirty="0"/>
              <a:t>Under guidance of</a:t>
            </a:r>
          </a:p>
          <a:p>
            <a:pPr marL="0" indent="0" algn="ctr">
              <a:buNone/>
            </a:pPr>
            <a:r>
              <a:rPr lang="en-IN" sz="1600" dirty="0"/>
              <a:t>Mr. Kashinath Patil</a:t>
            </a:r>
          </a:p>
        </p:txBody>
      </p:sp>
      <p:pic>
        <p:nvPicPr>
          <p:cNvPr id="4" name="Content Placeholder 3">
            <a:extLst>
              <a:ext uri="{FF2B5EF4-FFF2-40B4-BE49-F238E27FC236}">
                <a16:creationId xmlns:a16="http://schemas.microsoft.com/office/drawing/2014/main" id="{02DB1EE4-34EF-473A-A632-68AF0F3D25B2}"/>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390272" y="119761"/>
            <a:ext cx="1403797" cy="1287350"/>
          </a:xfrm>
          <a:prstGeom prst="rect">
            <a:avLst/>
          </a:prstGeom>
        </p:spPr>
      </p:pic>
    </p:spTree>
    <p:extLst>
      <p:ext uri="{BB962C8B-B14F-4D97-AF65-F5344CB8AC3E}">
        <p14:creationId xmlns:p14="http://schemas.microsoft.com/office/powerpoint/2010/main" val="211003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7C28-67C2-404D-B39B-D57CB92D0FA7}"/>
              </a:ext>
            </a:extLst>
          </p:cNvPr>
          <p:cNvSpPr>
            <a:spLocks noGrp="1"/>
          </p:cNvSpPr>
          <p:nvPr>
            <p:ph type="title"/>
          </p:nvPr>
        </p:nvSpPr>
        <p:spPr/>
        <p:txBody>
          <a:bodyPr/>
          <a:lstStyle/>
          <a:p>
            <a:r>
              <a:rPr lang="en-IN" dirty="0"/>
              <a:t>ER Diagram</a:t>
            </a:r>
          </a:p>
        </p:txBody>
      </p:sp>
      <p:pic>
        <p:nvPicPr>
          <p:cNvPr id="4" name="Picture Placeholder 4">
            <a:extLst>
              <a:ext uri="{FF2B5EF4-FFF2-40B4-BE49-F238E27FC236}">
                <a16:creationId xmlns:a16="http://schemas.microsoft.com/office/drawing/2014/main" id="{D9974666-6B09-4DF4-BEA7-A4178C874E97}"/>
              </a:ext>
            </a:extLst>
          </p:cNvPr>
          <p:cNvPicPr>
            <a:picLocks noGrp="1"/>
          </p:cNvPicPr>
          <p:nvPr>
            <p:ph idx="1"/>
          </p:nvPr>
        </p:nvPicPr>
        <p:blipFill>
          <a:blip r:embed="rId2">
            <a:extLst>
              <a:ext uri="{28A0092B-C50C-407E-A947-70E740481C1C}">
                <a14:useLocalDpi xmlns:a14="http://schemas.microsoft.com/office/drawing/2010/main" val="0"/>
              </a:ext>
            </a:extLst>
          </a:blip>
          <a:srcRect t="150" b="150"/>
          <a:stretch>
            <a:fillRect/>
          </a:stretch>
        </p:blipFill>
        <p:spPr bwMode="auto">
          <a:xfrm>
            <a:off x="2677359" y="2133600"/>
            <a:ext cx="8739107" cy="3778250"/>
          </a:xfrm>
          <a:prstGeom prst="rect">
            <a:avLst/>
          </a:prstGeom>
          <a:noFill/>
          <a:ln>
            <a:noFill/>
          </a:ln>
        </p:spPr>
      </p:pic>
    </p:spTree>
    <p:extLst>
      <p:ext uri="{BB962C8B-B14F-4D97-AF65-F5344CB8AC3E}">
        <p14:creationId xmlns:p14="http://schemas.microsoft.com/office/powerpoint/2010/main" val="352810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9D4C-B4F4-404A-9DEC-DD66D7A2BE9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4251984E-F057-43D8-84EF-DF8AF8AD88EA}"/>
              </a:ext>
            </a:extLst>
          </p:cNvPr>
          <p:cNvSpPr>
            <a:spLocks noGrp="1"/>
          </p:cNvSpPr>
          <p:nvPr>
            <p:ph idx="1"/>
          </p:nvPr>
        </p:nvSpPr>
        <p:spPr/>
        <p:txBody>
          <a:bodyPr/>
          <a:lstStyle/>
          <a:p>
            <a:r>
              <a:rPr lang="en-IN" dirty="0"/>
              <a:t>Convenient way to buy book online</a:t>
            </a:r>
          </a:p>
          <a:p>
            <a:r>
              <a:rPr lang="en-IN" dirty="0"/>
              <a:t>Wide range of books are available which speed up our decision process.</a:t>
            </a:r>
          </a:p>
          <a:p>
            <a:r>
              <a:rPr lang="en-IN" dirty="0"/>
              <a:t>Searching becomes easy.</a:t>
            </a:r>
          </a:p>
          <a:p>
            <a:r>
              <a:rPr lang="en-IN" dirty="0"/>
              <a:t>Wastage of time didn’t take place.</a:t>
            </a:r>
          </a:p>
          <a:p>
            <a:r>
              <a:rPr lang="en-IN" dirty="0"/>
              <a:t>Global availability-from anywhere we can purchase books online.</a:t>
            </a:r>
          </a:p>
          <a:p>
            <a:r>
              <a:rPr lang="en-IN" dirty="0"/>
              <a:t>Cost savings-Cost of books reduces by having discounts over it.</a:t>
            </a:r>
          </a:p>
        </p:txBody>
      </p:sp>
    </p:spTree>
    <p:extLst>
      <p:ext uri="{BB962C8B-B14F-4D97-AF65-F5344CB8AC3E}">
        <p14:creationId xmlns:p14="http://schemas.microsoft.com/office/powerpoint/2010/main" val="40426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1831-DCB4-4BB1-A71E-8C25B4175AF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8E6F5DF-CAA5-4335-A368-45DE515490B8}"/>
              </a:ext>
            </a:extLst>
          </p:cNvPr>
          <p:cNvSpPr>
            <a:spLocks noGrp="1"/>
          </p:cNvSpPr>
          <p:nvPr>
            <p:ph idx="1"/>
          </p:nvPr>
        </p:nvSpPr>
        <p:spPr/>
        <p:txBody>
          <a:bodyPr/>
          <a:lstStyle/>
          <a:p>
            <a:r>
              <a:rPr lang="en-IN" dirty="0"/>
              <a:t>Online Book store is an online web application where the customer can purchase used books online.</a:t>
            </a:r>
          </a:p>
          <a:p>
            <a:r>
              <a:rPr lang="en-IN" dirty="0"/>
              <a:t>Provide easy search to find required second hand book.</a:t>
            </a:r>
          </a:p>
          <a:p>
            <a:r>
              <a:rPr lang="en-IN" dirty="0"/>
              <a:t>Through a web browser the customers can search for a book by its title or author, later can add to the shopping cart and finally purchase the books.</a:t>
            </a:r>
          </a:p>
        </p:txBody>
      </p:sp>
    </p:spTree>
    <p:extLst>
      <p:ext uri="{BB962C8B-B14F-4D97-AF65-F5344CB8AC3E}">
        <p14:creationId xmlns:p14="http://schemas.microsoft.com/office/powerpoint/2010/main" val="86270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4B8-0A11-4049-AFD9-75A675A0F63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73B8BE7-39D2-45DF-96F0-CEB8260B95AD}"/>
              </a:ext>
            </a:extLst>
          </p:cNvPr>
          <p:cNvSpPr>
            <a:spLocks noGrp="1"/>
          </p:cNvSpPr>
          <p:nvPr>
            <p:ph idx="1"/>
          </p:nvPr>
        </p:nvSpPr>
        <p:spPr/>
        <p:txBody>
          <a:bodyPr/>
          <a:lstStyle/>
          <a:p>
            <a:pPr>
              <a:lnSpc>
                <a:spcPct val="150000"/>
              </a:lnSpc>
              <a:spcAft>
                <a:spcPts val="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Vamsi Krishna,  “Online Book Store”,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Mummaneni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Kansas State University Manhattan.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Vishal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Ambhore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“SECOND HAND BOOK STORE”, International Journal of Advanced Technology &amp; Engineering Research (IJATER), ISSN No: 2250-3536 Volume 8, Issue 3, May 2018.</a:t>
            </a:r>
          </a:p>
          <a:p>
            <a:pPr>
              <a:lnSpc>
                <a:spcPct val="150000"/>
              </a:lnSpc>
              <a:spcAft>
                <a:spcPts val="6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Talla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Ngala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Yiga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Design and Implementation of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Secondhand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E-bookshop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315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0248-0571-4EE8-B6B5-669751A61A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AACF28-FF83-47C9-8EA8-1340FC7A2FDA}"/>
              </a:ext>
            </a:extLst>
          </p:cNvPr>
          <p:cNvSpPr>
            <a:spLocks noGrp="1"/>
          </p:cNvSpPr>
          <p:nvPr>
            <p:ph idx="1"/>
          </p:nvPr>
        </p:nvSpPr>
        <p:spPr/>
        <p:txBody>
          <a:bodyPr/>
          <a:lstStyle/>
          <a:p>
            <a:pPr marL="0" indent="0" algn="ctr">
              <a:buNone/>
            </a:pPr>
            <a:r>
              <a:rPr lang="en-IN" sz="7200" dirty="0"/>
              <a:t>                                     Thank You</a:t>
            </a:r>
          </a:p>
        </p:txBody>
      </p:sp>
    </p:spTree>
    <p:extLst>
      <p:ext uri="{BB962C8B-B14F-4D97-AF65-F5344CB8AC3E}">
        <p14:creationId xmlns:p14="http://schemas.microsoft.com/office/powerpoint/2010/main" val="233877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6B6E-DC56-4F6A-AB66-EAF2D4B7F9B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3401EA4B-598C-49C2-8431-F9A79EA3E8B6}"/>
              </a:ext>
            </a:extLst>
          </p:cNvPr>
          <p:cNvSpPr>
            <a:spLocks noGrp="1"/>
          </p:cNvSpPr>
          <p:nvPr>
            <p:ph idx="1"/>
          </p:nvPr>
        </p:nvSpPr>
        <p:spPr/>
        <p:txBody>
          <a:bodyPr/>
          <a:lstStyle/>
          <a:p>
            <a:r>
              <a:rPr lang="en-IN" dirty="0"/>
              <a:t>Introduction</a:t>
            </a:r>
          </a:p>
          <a:p>
            <a:r>
              <a:rPr lang="en-IN" dirty="0"/>
              <a:t>Problem domain</a:t>
            </a:r>
          </a:p>
          <a:p>
            <a:r>
              <a:rPr lang="en-IN" dirty="0"/>
              <a:t>Scope</a:t>
            </a:r>
          </a:p>
          <a:p>
            <a:r>
              <a:rPr lang="en-IN" dirty="0"/>
              <a:t>Goal and Objective</a:t>
            </a:r>
          </a:p>
          <a:p>
            <a:r>
              <a:rPr lang="en-IN" dirty="0"/>
              <a:t>Advantages</a:t>
            </a:r>
          </a:p>
          <a:p>
            <a:r>
              <a:rPr lang="en-IN" dirty="0"/>
              <a:t>ER Diagram</a:t>
            </a:r>
          </a:p>
          <a:p>
            <a:r>
              <a:rPr lang="en-IN" dirty="0"/>
              <a:t>Conclusion</a:t>
            </a:r>
          </a:p>
          <a:p>
            <a:r>
              <a:rPr lang="en-IN" dirty="0"/>
              <a:t>References</a:t>
            </a:r>
          </a:p>
        </p:txBody>
      </p:sp>
    </p:spTree>
    <p:extLst>
      <p:ext uri="{BB962C8B-B14F-4D97-AF65-F5344CB8AC3E}">
        <p14:creationId xmlns:p14="http://schemas.microsoft.com/office/powerpoint/2010/main" val="123047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D8D5-FFCA-4540-9F95-F4CD6B62FF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EDD09E2-7C49-405C-9BF9-57848B8EFE7E}"/>
              </a:ext>
            </a:extLst>
          </p:cNvPr>
          <p:cNvSpPr>
            <a:spLocks noGrp="1"/>
          </p:cNvSpPr>
          <p:nvPr>
            <p:ph idx="1"/>
          </p:nvPr>
        </p:nvSpPr>
        <p:spPr/>
        <p:txBody>
          <a:bodyPr/>
          <a:lstStyle/>
          <a:p>
            <a:pPr>
              <a:lnSpc>
                <a:spcPct val="106000"/>
              </a:lnSpc>
              <a:spcAft>
                <a:spcPts val="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Students have many course based literature text books that they have stopped reading and these books are laying on their book shelves unused. These books can be sold  and the proceeds can be used to buy another book the student currently needs. This website buy second hand books or wants to empty their book  shelves and make financial gain from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books can just be simply be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uploded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the website and another student or person can have access to buy the book by just visiting the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6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All these can be achieved by creating a user friendly complete online shopping system for buying and selling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secondhand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books.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866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3208-AD48-4E67-AFA1-5D94D7CE6D82}"/>
              </a:ext>
            </a:extLst>
          </p:cNvPr>
          <p:cNvSpPr>
            <a:spLocks noGrp="1"/>
          </p:cNvSpPr>
          <p:nvPr>
            <p:ph type="title"/>
          </p:nvPr>
        </p:nvSpPr>
        <p:spPr/>
        <p:txBody>
          <a:bodyPr/>
          <a:lstStyle/>
          <a:p>
            <a:r>
              <a:rPr lang="en-IN" dirty="0"/>
              <a:t>Problem domain:</a:t>
            </a:r>
          </a:p>
        </p:txBody>
      </p:sp>
      <p:sp>
        <p:nvSpPr>
          <p:cNvPr id="3" name="Content Placeholder 2">
            <a:extLst>
              <a:ext uri="{FF2B5EF4-FFF2-40B4-BE49-F238E27FC236}">
                <a16:creationId xmlns:a16="http://schemas.microsoft.com/office/drawing/2014/main" id="{3C63B36F-7C3A-45D7-BCF2-650E482D7015}"/>
              </a:ext>
            </a:extLst>
          </p:cNvPr>
          <p:cNvSpPr>
            <a:spLocks noGrp="1"/>
          </p:cNvSpPr>
          <p:nvPr>
            <p:ph idx="1"/>
          </p:nvPr>
        </p:nvSpPr>
        <p:spPr/>
        <p:txBody>
          <a:bodyPr/>
          <a:lstStyle/>
          <a:p>
            <a:pPr algn="l"/>
            <a:r>
              <a:rPr lang="en-US" b="0" i="0" dirty="0">
                <a:solidFill>
                  <a:srgbClr val="000000"/>
                </a:solidFill>
                <a:effectLst/>
                <a:latin typeface="ff0"/>
              </a:rPr>
              <a:t>The design and implement an online bookstore.</a:t>
            </a:r>
          </a:p>
          <a:p>
            <a:pPr algn="l"/>
            <a:r>
              <a:rPr lang="en-US" b="0" i="0" dirty="0">
                <a:solidFill>
                  <a:srgbClr val="000000"/>
                </a:solidFill>
                <a:effectLst/>
                <a:latin typeface="ff0"/>
              </a:rPr>
              <a:t> In the bookstore customer searches for his required book &amp; purchases them. </a:t>
            </a:r>
            <a:br>
              <a:rPr lang="en-US" dirty="0"/>
            </a:br>
            <a:endParaRPr lang="en-IN" dirty="0"/>
          </a:p>
        </p:txBody>
      </p:sp>
    </p:spTree>
    <p:extLst>
      <p:ext uri="{BB962C8B-B14F-4D97-AF65-F5344CB8AC3E}">
        <p14:creationId xmlns:p14="http://schemas.microsoft.com/office/powerpoint/2010/main" val="143432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6B35-F3B9-426B-8FDB-09BD30929EB0}"/>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3A9B82CE-C34D-44B0-A1D2-340697E21701}"/>
              </a:ext>
            </a:extLst>
          </p:cNvPr>
          <p:cNvSpPr>
            <a:spLocks noGrp="1"/>
          </p:cNvSpPr>
          <p:nvPr>
            <p:ph idx="1"/>
          </p:nvPr>
        </p:nvSpPr>
        <p:spPr/>
        <p:txBody>
          <a:bodyPr/>
          <a:lstStyle/>
          <a:p>
            <a:r>
              <a:rPr lang="en-IN" dirty="0"/>
              <a:t>To Provide user friendly environment.</a:t>
            </a:r>
          </a:p>
          <a:p>
            <a:r>
              <a:rPr lang="en-IN" dirty="0"/>
              <a:t>To provide users to purchase book online.</a:t>
            </a:r>
          </a:p>
          <a:p>
            <a:r>
              <a:rPr lang="en-IN" dirty="0"/>
              <a:t>To add/delete user, manage their accounts.</a:t>
            </a:r>
          </a:p>
          <a:p>
            <a:r>
              <a:rPr lang="en-IN" dirty="0"/>
              <a:t>To reduce users searching time.</a:t>
            </a:r>
          </a:p>
          <a:p>
            <a:r>
              <a:rPr lang="en-IN" dirty="0"/>
              <a:t>To provide great discount </a:t>
            </a:r>
            <a:r>
              <a:rPr lang="en-IN"/>
              <a:t>over purchasing.</a:t>
            </a:r>
            <a:endParaRPr lang="en-IN" dirty="0"/>
          </a:p>
          <a:p>
            <a:r>
              <a:rPr lang="en-IN" dirty="0"/>
              <a:t>To provide wide collection of book ranges.</a:t>
            </a:r>
          </a:p>
          <a:p>
            <a:endParaRPr lang="en-IN" dirty="0"/>
          </a:p>
        </p:txBody>
      </p:sp>
    </p:spTree>
    <p:extLst>
      <p:ext uri="{BB962C8B-B14F-4D97-AF65-F5344CB8AC3E}">
        <p14:creationId xmlns:p14="http://schemas.microsoft.com/office/powerpoint/2010/main" val="145901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9421-C7CD-4089-A913-D8CA67F387A1}"/>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AFEA8F3F-F38F-4842-B6A0-E92B31F8FC27}"/>
              </a:ext>
            </a:extLst>
          </p:cNvPr>
          <p:cNvSpPr>
            <a:spLocks noGrp="1"/>
          </p:cNvSpPr>
          <p:nvPr>
            <p:ph idx="1"/>
          </p:nvPr>
        </p:nvSpPr>
        <p:spPr/>
        <p:txBody>
          <a:bodyPr/>
          <a:lstStyle/>
          <a:p>
            <a:r>
              <a:rPr lang="en-IN" dirty="0"/>
              <a:t>The Customer needs to go directly to the merchant and purchase the used books.</a:t>
            </a:r>
          </a:p>
          <a:p>
            <a:r>
              <a:rPr lang="en-IN" dirty="0"/>
              <a:t>It is a time consuming job.</a:t>
            </a:r>
          </a:p>
          <a:p>
            <a:r>
              <a:rPr lang="en-IN" dirty="0"/>
              <a:t>Presently, people have limited option with some very rare old book stores within a city where they live.</a:t>
            </a:r>
          </a:p>
          <a:p>
            <a:r>
              <a:rPr lang="en-IN" dirty="0"/>
              <a:t>The disadvantage is offline stores are restricted by time.</a:t>
            </a:r>
          </a:p>
          <a:p>
            <a:r>
              <a:rPr lang="en-IN" dirty="0"/>
              <a:t>They charge a lot more money for their books than online bookstores.</a:t>
            </a:r>
          </a:p>
        </p:txBody>
      </p:sp>
    </p:spTree>
    <p:extLst>
      <p:ext uri="{BB962C8B-B14F-4D97-AF65-F5344CB8AC3E}">
        <p14:creationId xmlns:p14="http://schemas.microsoft.com/office/powerpoint/2010/main" val="365115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26C6-D049-4D34-8647-E62C364D6A1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7A94EDF-5845-424B-B65A-56582ECB5C06}"/>
              </a:ext>
            </a:extLst>
          </p:cNvPr>
          <p:cNvSpPr>
            <a:spLocks noGrp="1"/>
          </p:cNvSpPr>
          <p:nvPr>
            <p:ph idx="1"/>
          </p:nvPr>
        </p:nvSpPr>
        <p:spPr/>
        <p:txBody>
          <a:bodyPr/>
          <a:lstStyle/>
          <a:p>
            <a:r>
              <a:rPr lang="en-IN" dirty="0"/>
              <a:t>The aim is to build a website as a front end of a bookstore to eliminate this physical presence at sale spot.</a:t>
            </a:r>
          </a:p>
          <a:p>
            <a:r>
              <a:rPr lang="en-IN" dirty="0"/>
              <a:t>To provide a second hand book at convenient price.</a:t>
            </a:r>
          </a:p>
          <a:p>
            <a:r>
              <a:rPr lang="en-IN" dirty="0"/>
              <a:t>To save the time of users by providing books online</a:t>
            </a:r>
          </a:p>
          <a:p>
            <a:r>
              <a:rPr lang="en-IN" dirty="0"/>
              <a:t>To provide service to distant areas.</a:t>
            </a:r>
          </a:p>
          <a:p>
            <a:r>
              <a:rPr lang="en-IN" dirty="0"/>
              <a:t>User can buy used book according to their need.</a:t>
            </a:r>
          </a:p>
          <a:p>
            <a:r>
              <a:rPr lang="en-IN" dirty="0"/>
              <a:t>The main goal of this project are User friendly navigations and maximize search options</a:t>
            </a:r>
          </a:p>
        </p:txBody>
      </p:sp>
    </p:spTree>
    <p:extLst>
      <p:ext uri="{BB962C8B-B14F-4D97-AF65-F5344CB8AC3E}">
        <p14:creationId xmlns:p14="http://schemas.microsoft.com/office/powerpoint/2010/main" val="131628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6050-F70E-4D00-98F0-C01069354D4B}"/>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39CFE147-230E-4303-8306-11A46099FDBD}"/>
              </a:ext>
            </a:extLst>
          </p:cNvPr>
          <p:cNvSpPr>
            <a:spLocks noGrp="1"/>
          </p:cNvSpPr>
          <p:nvPr>
            <p:ph idx="1"/>
          </p:nvPr>
        </p:nvSpPr>
        <p:spPr/>
        <p:txBody>
          <a:bodyPr/>
          <a:lstStyle/>
          <a:p>
            <a:r>
              <a:rPr lang="en-IN" dirty="0"/>
              <a:t>This </a:t>
            </a:r>
            <a:r>
              <a:rPr lang="en-IN" dirty="0" err="1"/>
              <a:t>secondhand</a:t>
            </a:r>
            <a:r>
              <a:rPr lang="en-IN" dirty="0"/>
              <a:t> book online portal provides facilities to access the book system from anywhere.</a:t>
            </a:r>
          </a:p>
          <a:p>
            <a:r>
              <a:rPr lang="en-IN" dirty="0"/>
              <a:t>The customer can visit the site and purchase the used book according to their requirement and all transactions can be done through a common network.</a:t>
            </a:r>
          </a:p>
          <a:p>
            <a:r>
              <a:rPr lang="en-IN" dirty="0"/>
              <a:t>Online shopping is very convenient.</a:t>
            </a:r>
          </a:p>
          <a:p>
            <a:r>
              <a:rPr lang="en-IN" dirty="0"/>
              <a:t>Online stores are not limited.</a:t>
            </a:r>
          </a:p>
        </p:txBody>
      </p:sp>
    </p:spTree>
    <p:extLst>
      <p:ext uri="{BB962C8B-B14F-4D97-AF65-F5344CB8AC3E}">
        <p14:creationId xmlns:p14="http://schemas.microsoft.com/office/powerpoint/2010/main" val="15757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398F-7749-4C65-BD99-8C228D7495BA}"/>
              </a:ext>
            </a:extLst>
          </p:cNvPr>
          <p:cNvSpPr>
            <a:spLocks noGrp="1"/>
          </p:cNvSpPr>
          <p:nvPr>
            <p:ph type="title"/>
          </p:nvPr>
        </p:nvSpPr>
        <p:spPr/>
        <p:txBody>
          <a:bodyPr/>
          <a:lstStyle/>
          <a:p>
            <a:r>
              <a:rPr lang="en-IN" dirty="0"/>
              <a:t>Use Case Diagram</a:t>
            </a:r>
          </a:p>
        </p:txBody>
      </p:sp>
      <p:pic>
        <p:nvPicPr>
          <p:cNvPr id="4" name="Content Placeholder 3">
            <a:extLst>
              <a:ext uri="{FF2B5EF4-FFF2-40B4-BE49-F238E27FC236}">
                <a16:creationId xmlns:a16="http://schemas.microsoft.com/office/drawing/2014/main" id="{B5A148C8-4D7B-4A90-91D4-2568DFEC0B1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89213" y="2280497"/>
            <a:ext cx="8915400" cy="3484455"/>
          </a:xfrm>
          <a:prstGeom prst="rect">
            <a:avLst/>
          </a:prstGeom>
          <a:noFill/>
          <a:ln>
            <a:noFill/>
          </a:ln>
        </p:spPr>
      </p:pic>
    </p:spTree>
    <p:extLst>
      <p:ext uri="{BB962C8B-B14F-4D97-AF65-F5344CB8AC3E}">
        <p14:creationId xmlns:p14="http://schemas.microsoft.com/office/powerpoint/2010/main" val="3804301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326</TotalTime>
  <Words>645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Century Gothic</vt:lpstr>
      <vt:lpstr>ff0</vt:lpstr>
      <vt:lpstr>Times New Roman</vt:lpstr>
      <vt:lpstr>Wingdings 3</vt:lpstr>
      <vt:lpstr>Wisp</vt:lpstr>
      <vt:lpstr>   Dr. D. Y. Patil Pratishathan's             Institute for Advanced Computing and Software Development  PG-DAC     </vt:lpstr>
      <vt:lpstr>Contents:</vt:lpstr>
      <vt:lpstr>Introduction</vt:lpstr>
      <vt:lpstr>Problem domain:</vt:lpstr>
      <vt:lpstr>Scope:</vt:lpstr>
      <vt:lpstr>Existing System:</vt:lpstr>
      <vt:lpstr>Objective:</vt:lpstr>
      <vt:lpstr>Proposed System:</vt:lpstr>
      <vt:lpstr>Use Case Diagram</vt:lpstr>
      <vt:lpstr>ER Diagram</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online portal  for buying and selling old used books”</dc:title>
  <dc:creator>Ashwini Surwase</dc:creator>
  <cp:lastModifiedBy>Ashwini Surwase</cp:lastModifiedBy>
  <cp:revision>25</cp:revision>
  <dcterms:created xsi:type="dcterms:W3CDTF">2021-02-01T14:58:00Z</dcterms:created>
  <dcterms:modified xsi:type="dcterms:W3CDTF">2021-02-02T07:34:53Z</dcterms:modified>
</cp:coreProperties>
</file>